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7" r:id="rId1"/>
  </p:sldMasterIdLst>
  <p:notesMasterIdLst>
    <p:notesMasterId r:id="rId18"/>
  </p:notesMasterIdLst>
  <p:sldIdLst>
    <p:sldId id="256" r:id="rId2"/>
    <p:sldId id="313" r:id="rId3"/>
    <p:sldId id="258" r:id="rId4"/>
    <p:sldId id="259" r:id="rId5"/>
    <p:sldId id="263" r:id="rId6"/>
    <p:sldId id="264" r:id="rId7"/>
    <p:sldId id="260" r:id="rId8"/>
    <p:sldId id="261" r:id="rId9"/>
    <p:sldId id="318" r:id="rId10"/>
    <p:sldId id="262" r:id="rId11"/>
    <p:sldId id="267" r:id="rId12"/>
    <p:sldId id="269" r:id="rId13"/>
    <p:sldId id="270" r:id="rId14"/>
    <p:sldId id="268" r:id="rId15"/>
    <p:sldId id="266" r:id="rId16"/>
    <p:sldId id="265" r:id="rId17"/>
  </p:sldIdLst>
  <p:sldSz cx="9144000" cy="5143500" type="screen16x9"/>
  <p:notesSz cx="6858000" cy="9144000"/>
  <p:embeddedFontLst>
    <p:embeddedFont>
      <p:font typeface="Bahiana" panose="020B0604020202020204" charset="-18"/>
      <p:regular r:id="rId19"/>
    </p:embeddedFont>
    <p:embeddedFont>
      <p:font typeface="Londrina Solid" panose="020B0604020202020204" charset="0"/>
      <p:regular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Condensed Light" panose="02000000000000000000" pitchFamily="2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BA9B08D-090C-4518-8116-602D8576E7B3}">
  <a:tblStyle styleId="{5BA9B08D-090C-4518-8116-602D8576E7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4" name="Google Shape;12904;gfa7614b5b0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5" name="Google Shape;12905;gfa7614b5b0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1" name="Google Shape;15031;gfa91e8e918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2" name="Google Shape;15032;gfa91e8e918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" name="Google Shape;15155;gfa91e8e918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6" name="Google Shape;15156;gfa91e8e918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" name="Google Shape;14950;gfa91e8e91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1" name="Google Shape;14951;gfa91e8e91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3" name="Google Shape;14803;gfa91e8e918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4" name="Google Shape;14804;gfa91e8e918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0" name="Google Shape;14500;gfa91e8e91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1" name="Google Shape;14501;gfa91e8e91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9" name="Google Shape;13179;ge9edcfba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0" name="Google Shape;13180;ge9edcfba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0" name="Google Shape;13290;ge9c8527669_0_4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1" name="Google Shape;13291;ge9c8527669_0_4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2" name="Google Shape;14312;ge8d7df0f45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3" name="Google Shape;14313;ge8d7df0f45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1" name="Google Shape;14441;ge8d7df0f45_0_58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2" name="Google Shape;14442;ge8d7df0f45_0_58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1" name="Google Shape;14011;ge9c8527669_0_5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2" name="Google Shape;14012;ge9c8527669_0_5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1" name="Google Shape;14091;ge9c455096b_0_8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2" name="Google Shape;14092;ge9c455096b_0_87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0" name="Google Shape;14210;ge9c455096b_0_9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1" name="Google Shape;14211;ge9c455096b_0_9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0" name="Google Shape;14900;gfa91e8e91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1" name="Google Shape;14901;gfa91e8e91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00975" y="3888951"/>
            <a:ext cx="9664906" cy="1616940"/>
          </a:xfrm>
          <a:custGeom>
            <a:avLst/>
            <a:gdLst/>
            <a:ahLst/>
            <a:cxnLst/>
            <a:rect l="l" t="t" r="r" b="b"/>
            <a:pathLst>
              <a:path w="68543" h="18720" extrusionOk="0">
                <a:moveTo>
                  <a:pt x="25073" y="2212"/>
                </a:moveTo>
                <a:cubicBezTo>
                  <a:pt x="26498" y="2212"/>
                  <a:pt x="27919" y="2265"/>
                  <a:pt x="29332" y="2311"/>
                </a:cubicBezTo>
                <a:cubicBezTo>
                  <a:pt x="26475" y="2402"/>
                  <a:pt x="23648" y="2311"/>
                  <a:pt x="20791" y="2432"/>
                </a:cubicBezTo>
                <a:cubicBezTo>
                  <a:pt x="22220" y="2265"/>
                  <a:pt x="23648" y="2212"/>
                  <a:pt x="25073" y="2212"/>
                </a:cubicBezTo>
                <a:close/>
                <a:moveTo>
                  <a:pt x="54196" y="3223"/>
                </a:moveTo>
                <a:lnTo>
                  <a:pt x="54196" y="3223"/>
                </a:lnTo>
                <a:cubicBezTo>
                  <a:pt x="55807" y="3435"/>
                  <a:pt x="57388" y="3618"/>
                  <a:pt x="58999" y="3800"/>
                </a:cubicBezTo>
                <a:cubicBezTo>
                  <a:pt x="58799" y="3811"/>
                  <a:pt x="58600" y="3816"/>
                  <a:pt x="58402" y="3816"/>
                </a:cubicBezTo>
                <a:cubicBezTo>
                  <a:pt x="56973" y="3816"/>
                  <a:pt x="55584" y="3543"/>
                  <a:pt x="54196" y="3223"/>
                </a:cubicBezTo>
                <a:close/>
                <a:moveTo>
                  <a:pt x="28968" y="10752"/>
                </a:moveTo>
                <a:cubicBezTo>
                  <a:pt x="31238" y="10752"/>
                  <a:pt x="33507" y="10881"/>
                  <a:pt x="35776" y="11065"/>
                </a:cubicBezTo>
                <a:cubicBezTo>
                  <a:pt x="35776" y="11125"/>
                  <a:pt x="35776" y="11186"/>
                  <a:pt x="35776" y="11247"/>
                </a:cubicBezTo>
                <a:cubicBezTo>
                  <a:pt x="32402" y="11125"/>
                  <a:pt x="29028" y="11004"/>
                  <a:pt x="25654" y="10852"/>
                </a:cubicBezTo>
                <a:cubicBezTo>
                  <a:pt x="26759" y="10782"/>
                  <a:pt x="27864" y="10752"/>
                  <a:pt x="28968" y="10752"/>
                </a:cubicBezTo>
                <a:close/>
                <a:moveTo>
                  <a:pt x="5824" y="12044"/>
                </a:moveTo>
                <a:cubicBezTo>
                  <a:pt x="6207" y="12044"/>
                  <a:pt x="6550" y="12122"/>
                  <a:pt x="6748" y="12280"/>
                </a:cubicBezTo>
                <a:cubicBezTo>
                  <a:pt x="6265" y="12441"/>
                  <a:pt x="5814" y="12497"/>
                  <a:pt x="5351" y="12497"/>
                </a:cubicBezTo>
                <a:cubicBezTo>
                  <a:pt x="5027" y="12497"/>
                  <a:pt x="4697" y="12470"/>
                  <a:pt x="4347" y="12432"/>
                </a:cubicBezTo>
                <a:cubicBezTo>
                  <a:pt x="4759" y="12175"/>
                  <a:pt x="5326" y="12044"/>
                  <a:pt x="5824" y="12044"/>
                </a:cubicBezTo>
                <a:close/>
                <a:moveTo>
                  <a:pt x="14849" y="13066"/>
                </a:moveTo>
                <a:cubicBezTo>
                  <a:pt x="15126" y="13066"/>
                  <a:pt x="15408" y="13104"/>
                  <a:pt x="15688" y="13104"/>
                </a:cubicBezTo>
                <a:cubicBezTo>
                  <a:pt x="15819" y="13104"/>
                  <a:pt x="15950" y="13095"/>
                  <a:pt x="16080" y="13071"/>
                </a:cubicBezTo>
                <a:lnTo>
                  <a:pt x="16080" y="13071"/>
                </a:lnTo>
                <a:cubicBezTo>
                  <a:pt x="15862" y="13266"/>
                  <a:pt x="15637" y="13326"/>
                  <a:pt x="15408" y="13326"/>
                </a:cubicBezTo>
                <a:cubicBezTo>
                  <a:pt x="15052" y="13326"/>
                  <a:pt x="14686" y="13181"/>
                  <a:pt x="14328" y="13181"/>
                </a:cubicBezTo>
                <a:cubicBezTo>
                  <a:pt x="14273" y="13181"/>
                  <a:pt x="14219" y="13185"/>
                  <a:pt x="14165" y="13192"/>
                </a:cubicBezTo>
                <a:cubicBezTo>
                  <a:pt x="14386" y="13093"/>
                  <a:pt x="14616" y="13066"/>
                  <a:pt x="14849" y="13066"/>
                </a:cubicBezTo>
                <a:close/>
                <a:moveTo>
                  <a:pt x="22037" y="13223"/>
                </a:moveTo>
                <a:cubicBezTo>
                  <a:pt x="22037" y="13253"/>
                  <a:pt x="22037" y="13314"/>
                  <a:pt x="22068" y="13344"/>
                </a:cubicBezTo>
                <a:lnTo>
                  <a:pt x="18420" y="13344"/>
                </a:lnTo>
                <a:cubicBezTo>
                  <a:pt x="18420" y="13314"/>
                  <a:pt x="18420" y="13253"/>
                  <a:pt x="18420" y="13223"/>
                </a:cubicBezTo>
                <a:close/>
                <a:moveTo>
                  <a:pt x="45837" y="13618"/>
                </a:moveTo>
                <a:lnTo>
                  <a:pt x="45837" y="13618"/>
                </a:lnTo>
                <a:cubicBezTo>
                  <a:pt x="48998" y="13800"/>
                  <a:pt x="52159" y="13983"/>
                  <a:pt x="55290" y="14743"/>
                </a:cubicBezTo>
                <a:cubicBezTo>
                  <a:pt x="52129" y="14378"/>
                  <a:pt x="48968" y="14013"/>
                  <a:pt x="45837" y="13618"/>
                </a:cubicBezTo>
                <a:close/>
                <a:moveTo>
                  <a:pt x="20280" y="14614"/>
                </a:moveTo>
                <a:cubicBezTo>
                  <a:pt x="27588" y="14614"/>
                  <a:pt x="34830" y="15018"/>
                  <a:pt x="42007" y="15776"/>
                </a:cubicBezTo>
                <a:cubicBezTo>
                  <a:pt x="41538" y="15776"/>
                  <a:pt x="41020" y="15796"/>
                  <a:pt x="40486" y="15796"/>
                </a:cubicBezTo>
                <a:cubicBezTo>
                  <a:pt x="40085" y="15796"/>
                  <a:pt x="39676" y="15785"/>
                  <a:pt x="39272" y="15746"/>
                </a:cubicBezTo>
                <a:cubicBezTo>
                  <a:pt x="38998" y="15715"/>
                  <a:pt x="38694" y="15715"/>
                  <a:pt x="38451" y="15715"/>
                </a:cubicBezTo>
                <a:cubicBezTo>
                  <a:pt x="36627" y="15594"/>
                  <a:pt x="34834" y="15654"/>
                  <a:pt x="33041" y="15502"/>
                </a:cubicBezTo>
                <a:cubicBezTo>
                  <a:pt x="31247" y="15320"/>
                  <a:pt x="29454" y="15472"/>
                  <a:pt x="27661" y="15320"/>
                </a:cubicBezTo>
                <a:cubicBezTo>
                  <a:pt x="26931" y="15252"/>
                  <a:pt x="26184" y="15217"/>
                  <a:pt x="25434" y="15217"/>
                </a:cubicBezTo>
                <a:cubicBezTo>
                  <a:pt x="25183" y="15217"/>
                  <a:pt x="24933" y="15221"/>
                  <a:pt x="24682" y="15229"/>
                </a:cubicBezTo>
                <a:cubicBezTo>
                  <a:pt x="24175" y="15252"/>
                  <a:pt x="23670" y="15262"/>
                  <a:pt x="23166" y="15262"/>
                </a:cubicBezTo>
                <a:cubicBezTo>
                  <a:pt x="21708" y="15262"/>
                  <a:pt x="20261" y="15183"/>
                  <a:pt x="18815" y="15138"/>
                </a:cubicBezTo>
                <a:cubicBezTo>
                  <a:pt x="18442" y="15130"/>
                  <a:pt x="18071" y="15127"/>
                  <a:pt x="17700" y="15127"/>
                </a:cubicBezTo>
                <a:cubicBezTo>
                  <a:pt x="16501" y="15127"/>
                  <a:pt x="15312" y="15166"/>
                  <a:pt x="14104" y="15259"/>
                </a:cubicBezTo>
                <a:cubicBezTo>
                  <a:pt x="13803" y="15276"/>
                  <a:pt x="13501" y="15283"/>
                  <a:pt x="13200" y="15283"/>
                </a:cubicBezTo>
                <a:cubicBezTo>
                  <a:pt x="12377" y="15283"/>
                  <a:pt x="11553" y="15227"/>
                  <a:pt x="10730" y="15138"/>
                </a:cubicBezTo>
                <a:cubicBezTo>
                  <a:pt x="10673" y="15130"/>
                  <a:pt x="10614" y="15126"/>
                  <a:pt x="10554" y="15126"/>
                </a:cubicBezTo>
                <a:cubicBezTo>
                  <a:pt x="10389" y="15126"/>
                  <a:pt x="10217" y="15154"/>
                  <a:pt x="10061" y="15198"/>
                </a:cubicBezTo>
                <a:cubicBezTo>
                  <a:pt x="9907" y="15253"/>
                  <a:pt x="9753" y="15285"/>
                  <a:pt x="9596" y="15285"/>
                </a:cubicBezTo>
                <a:cubicBezTo>
                  <a:pt x="9320" y="15285"/>
                  <a:pt x="9034" y="15188"/>
                  <a:pt x="8724" y="14955"/>
                </a:cubicBezTo>
                <a:cubicBezTo>
                  <a:pt x="12594" y="14725"/>
                  <a:pt x="16446" y="14614"/>
                  <a:pt x="20280" y="14614"/>
                </a:cubicBezTo>
                <a:close/>
                <a:moveTo>
                  <a:pt x="29849" y="1"/>
                </a:moveTo>
                <a:cubicBezTo>
                  <a:pt x="29363" y="1"/>
                  <a:pt x="28876" y="142"/>
                  <a:pt x="28390" y="142"/>
                </a:cubicBezTo>
                <a:cubicBezTo>
                  <a:pt x="28238" y="142"/>
                  <a:pt x="28086" y="128"/>
                  <a:pt x="27934" y="92"/>
                </a:cubicBezTo>
                <a:cubicBezTo>
                  <a:pt x="27741" y="49"/>
                  <a:pt x="27532" y="6"/>
                  <a:pt x="27340" y="6"/>
                </a:cubicBezTo>
                <a:cubicBezTo>
                  <a:pt x="27261" y="6"/>
                  <a:pt x="27185" y="13"/>
                  <a:pt x="27113" y="31"/>
                </a:cubicBezTo>
                <a:cubicBezTo>
                  <a:pt x="26356" y="208"/>
                  <a:pt x="25590" y="240"/>
                  <a:pt x="24824" y="240"/>
                </a:cubicBezTo>
                <a:cubicBezTo>
                  <a:pt x="24392" y="240"/>
                  <a:pt x="23960" y="230"/>
                  <a:pt x="23530" y="230"/>
                </a:cubicBezTo>
                <a:cubicBezTo>
                  <a:pt x="23285" y="230"/>
                  <a:pt x="23041" y="233"/>
                  <a:pt x="22797" y="244"/>
                </a:cubicBezTo>
                <a:cubicBezTo>
                  <a:pt x="20730" y="335"/>
                  <a:pt x="18633" y="396"/>
                  <a:pt x="16566" y="457"/>
                </a:cubicBezTo>
                <a:cubicBezTo>
                  <a:pt x="15806" y="487"/>
                  <a:pt x="15016" y="487"/>
                  <a:pt x="14256" y="578"/>
                </a:cubicBezTo>
                <a:cubicBezTo>
                  <a:pt x="12098" y="913"/>
                  <a:pt x="9940" y="1034"/>
                  <a:pt x="7782" y="1247"/>
                </a:cubicBezTo>
                <a:cubicBezTo>
                  <a:pt x="6171" y="1429"/>
                  <a:pt x="4560" y="1764"/>
                  <a:pt x="2918" y="1855"/>
                </a:cubicBezTo>
                <a:cubicBezTo>
                  <a:pt x="2493" y="1885"/>
                  <a:pt x="1885" y="1794"/>
                  <a:pt x="1520" y="2341"/>
                </a:cubicBezTo>
                <a:cubicBezTo>
                  <a:pt x="1993" y="2749"/>
                  <a:pt x="2537" y="2798"/>
                  <a:pt x="3094" y="2798"/>
                </a:cubicBezTo>
                <a:cubicBezTo>
                  <a:pt x="3269" y="2798"/>
                  <a:pt x="3445" y="2793"/>
                  <a:pt x="3621" y="2793"/>
                </a:cubicBezTo>
                <a:cubicBezTo>
                  <a:pt x="3928" y="2793"/>
                  <a:pt x="4234" y="2808"/>
                  <a:pt x="4529" y="2888"/>
                </a:cubicBezTo>
                <a:cubicBezTo>
                  <a:pt x="4465" y="2882"/>
                  <a:pt x="4402" y="2879"/>
                  <a:pt x="4339" y="2879"/>
                </a:cubicBezTo>
                <a:cubicBezTo>
                  <a:pt x="3808" y="2879"/>
                  <a:pt x="3311" y="3073"/>
                  <a:pt x="2776" y="3073"/>
                </a:cubicBezTo>
                <a:cubicBezTo>
                  <a:pt x="2743" y="3073"/>
                  <a:pt x="2709" y="3072"/>
                  <a:pt x="2675" y="3071"/>
                </a:cubicBezTo>
                <a:cubicBezTo>
                  <a:pt x="2637" y="3064"/>
                  <a:pt x="2598" y="3061"/>
                  <a:pt x="2560" y="3061"/>
                </a:cubicBezTo>
                <a:cubicBezTo>
                  <a:pt x="2411" y="3061"/>
                  <a:pt x="2268" y="3115"/>
                  <a:pt x="2219" y="3283"/>
                </a:cubicBezTo>
                <a:cubicBezTo>
                  <a:pt x="2159" y="3527"/>
                  <a:pt x="2402" y="3557"/>
                  <a:pt x="2584" y="3739"/>
                </a:cubicBezTo>
                <a:cubicBezTo>
                  <a:pt x="2341" y="3739"/>
                  <a:pt x="2159" y="3831"/>
                  <a:pt x="1976" y="4013"/>
                </a:cubicBezTo>
                <a:cubicBezTo>
                  <a:pt x="2371" y="4013"/>
                  <a:pt x="2675" y="4165"/>
                  <a:pt x="2918" y="4378"/>
                </a:cubicBezTo>
                <a:cubicBezTo>
                  <a:pt x="2159" y="4834"/>
                  <a:pt x="1307" y="4651"/>
                  <a:pt x="517" y="4864"/>
                </a:cubicBezTo>
                <a:cubicBezTo>
                  <a:pt x="304" y="4925"/>
                  <a:pt x="0" y="4925"/>
                  <a:pt x="0" y="5198"/>
                </a:cubicBezTo>
                <a:cubicBezTo>
                  <a:pt x="0" y="5502"/>
                  <a:pt x="304" y="5563"/>
                  <a:pt x="548" y="5563"/>
                </a:cubicBezTo>
                <a:lnTo>
                  <a:pt x="1551" y="5563"/>
                </a:lnTo>
                <a:cubicBezTo>
                  <a:pt x="1247" y="5958"/>
                  <a:pt x="608" y="5654"/>
                  <a:pt x="456" y="6201"/>
                </a:cubicBezTo>
                <a:cubicBezTo>
                  <a:pt x="791" y="6384"/>
                  <a:pt x="1186" y="6414"/>
                  <a:pt x="1551" y="6414"/>
                </a:cubicBezTo>
                <a:cubicBezTo>
                  <a:pt x="1611" y="6688"/>
                  <a:pt x="1155" y="6597"/>
                  <a:pt x="1277" y="6900"/>
                </a:cubicBezTo>
                <a:cubicBezTo>
                  <a:pt x="1581" y="7174"/>
                  <a:pt x="1946" y="7326"/>
                  <a:pt x="2371" y="7448"/>
                </a:cubicBezTo>
                <a:cubicBezTo>
                  <a:pt x="2348" y="7444"/>
                  <a:pt x="2326" y="7442"/>
                  <a:pt x="2305" y="7442"/>
                </a:cubicBezTo>
                <a:cubicBezTo>
                  <a:pt x="1968" y="7442"/>
                  <a:pt x="1894" y="7877"/>
                  <a:pt x="1551" y="7934"/>
                </a:cubicBezTo>
                <a:cubicBezTo>
                  <a:pt x="943" y="7995"/>
                  <a:pt x="943" y="8025"/>
                  <a:pt x="791" y="8238"/>
                </a:cubicBezTo>
                <a:cubicBezTo>
                  <a:pt x="1193" y="8598"/>
                  <a:pt x="1654" y="8619"/>
                  <a:pt x="2133" y="8619"/>
                </a:cubicBezTo>
                <a:cubicBezTo>
                  <a:pt x="2196" y="8619"/>
                  <a:pt x="2259" y="8618"/>
                  <a:pt x="2322" y="8618"/>
                </a:cubicBezTo>
                <a:cubicBezTo>
                  <a:pt x="2469" y="8618"/>
                  <a:pt x="2618" y="8620"/>
                  <a:pt x="2766" y="8633"/>
                </a:cubicBezTo>
                <a:cubicBezTo>
                  <a:pt x="2432" y="9059"/>
                  <a:pt x="1946" y="8876"/>
                  <a:pt x="1551" y="8967"/>
                </a:cubicBezTo>
                <a:cubicBezTo>
                  <a:pt x="1064" y="9119"/>
                  <a:pt x="852" y="9332"/>
                  <a:pt x="821" y="9818"/>
                </a:cubicBezTo>
                <a:cubicBezTo>
                  <a:pt x="1004" y="9852"/>
                  <a:pt x="1185" y="9860"/>
                  <a:pt x="1367" y="9860"/>
                </a:cubicBezTo>
                <a:cubicBezTo>
                  <a:pt x="1544" y="9860"/>
                  <a:pt x="1722" y="9852"/>
                  <a:pt x="1904" y="9852"/>
                </a:cubicBezTo>
                <a:cubicBezTo>
                  <a:pt x="2216" y="9852"/>
                  <a:pt x="2539" y="9875"/>
                  <a:pt x="2888" y="10001"/>
                </a:cubicBezTo>
                <a:cubicBezTo>
                  <a:pt x="2098" y="10274"/>
                  <a:pt x="1307" y="9940"/>
                  <a:pt x="821" y="10670"/>
                </a:cubicBezTo>
                <a:cubicBezTo>
                  <a:pt x="1551" y="10973"/>
                  <a:pt x="2250" y="11277"/>
                  <a:pt x="3040" y="11308"/>
                </a:cubicBezTo>
                <a:cubicBezTo>
                  <a:pt x="2371" y="11521"/>
                  <a:pt x="1581" y="11399"/>
                  <a:pt x="1095" y="12098"/>
                </a:cubicBezTo>
                <a:cubicBezTo>
                  <a:pt x="1129" y="12202"/>
                  <a:pt x="1213" y="12218"/>
                  <a:pt x="1303" y="12218"/>
                </a:cubicBezTo>
                <a:cubicBezTo>
                  <a:pt x="1342" y="12218"/>
                  <a:pt x="1383" y="12215"/>
                  <a:pt x="1421" y="12215"/>
                </a:cubicBezTo>
                <a:cubicBezTo>
                  <a:pt x="1525" y="12215"/>
                  <a:pt x="1611" y="12238"/>
                  <a:pt x="1611" y="12402"/>
                </a:cubicBezTo>
                <a:cubicBezTo>
                  <a:pt x="1459" y="12584"/>
                  <a:pt x="1095" y="12372"/>
                  <a:pt x="1004" y="12706"/>
                </a:cubicBezTo>
                <a:cubicBezTo>
                  <a:pt x="1247" y="13101"/>
                  <a:pt x="1703" y="13010"/>
                  <a:pt x="2128" y="13101"/>
                </a:cubicBezTo>
                <a:cubicBezTo>
                  <a:pt x="1824" y="13253"/>
                  <a:pt x="1551" y="13284"/>
                  <a:pt x="1277" y="13344"/>
                </a:cubicBezTo>
                <a:cubicBezTo>
                  <a:pt x="1034" y="13375"/>
                  <a:pt x="730" y="13405"/>
                  <a:pt x="456" y="13861"/>
                </a:cubicBezTo>
                <a:cubicBezTo>
                  <a:pt x="1287" y="14018"/>
                  <a:pt x="2114" y="14059"/>
                  <a:pt x="2935" y="14059"/>
                </a:cubicBezTo>
                <a:cubicBezTo>
                  <a:pt x="3833" y="14059"/>
                  <a:pt x="4724" y="14010"/>
                  <a:pt x="5607" y="14010"/>
                </a:cubicBezTo>
                <a:cubicBezTo>
                  <a:pt x="6102" y="14010"/>
                  <a:pt x="6594" y="14026"/>
                  <a:pt x="7083" y="14074"/>
                </a:cubicBezTo>
                <a:cubicBezTo>
                  <a:pt x="6900" y="14499"/>
                  <a:pt x="6900" y="14499"/>
                  <a:pt x="7326" y="14864"/>
                </a:cubicBezTo>
                <a:cubicBezTo>
                  <a:pt x="7204" y="15016"/>
                  <a:pt x="6931" y="15016"/>
                  <a:pt x="6931" y="15259"/>
                </a:cubicBezTo>
                <a:cubicBezTo>
                  <a:pt x="6931" y="15472"/>
                  <a:pt x="7235" y="15472"/>
                  <a:pt x="7265" y="15654"/>
                </a:cubicBezTo>
                <a:cubicBezTo>
                  <a:pt x="6931" y="15958"/>
                  <a:pt x="6475" y="15806"/>
                  <a:pt x="6232" y="16232"/>
                </a:cubicBezTo>
                <a:cubicBezTo>
                  <a:pt x="6839" y="16597"/>
                  <a:pt x="7508" y="16566"/>
                  <a:pt x="8146" y="16657"/>
                </a:cubicBezTo>
                <a:cubicBezTo>
                  <a:pt x="9602" y="16928"/>
                  <a:pt x="11072" y="16970"/>
                  <a:pt x="12537" y="16970"/>
                </a:cubicBezTo>
                <a:cubicBezTo>
                  <a:pt x="13213" y="16970"/>
                  <a:pt x="13888" y="16961"/>
                  <a:pt x="14560" y="16961"/>
                </a:cubicBezTo>
                <a:cubicBezTo>
                  <a:pt x="14643" y="16964"/>
                  <a:pt x="14727" y="16966"/>
                  <a:pt x="14810" y="16966"/>
                </a:cubicBezTo>
                <a:cubicBezTo>
                  <a:pt x="15348" y="16966"/>
                  <a:pt x="15884" y="16914"/>
                  <a:pt x="16404" y="16914"/>
                </a:cubicBezTo>
                <a:cubicBezTo>
                  <a:pt x="16655" y="16914"/>
                  <a:pt x="16902" y="16926"/>
                  <a:pt x="17144" y="16961"/>
                </a:cubicBezTo>
                <a:cubicBezTo>
                  <a:pt x="17694" y="17049"/>
                  <a:pt x="18245" y="17075"/>
                  <a:pt x="18796" y="17075"/>
                </a:cubicBezTo>
                <a:cubicBezTo>
                  <a:pt x="19582" y="17075"/>
                  <a:pt x="20369" y="17022"/>
                  <a:pt x="21156" y="17022"/>
                </a:cubicBezTo>
                <a:cubicBezTo>
                  <a:pt x="21612" y="17022"/>
                  <a:pt x="22085" y="16920"/>
                  <a:pt x="22549" y="16920"/>
                </a:cubicBezTo>
                <a:cubicBezTo>
                  <a:pt x="22704" y="16920"/>
                  <a:pt x="22858" y="16931"/>
                  <a:pt x="23010" y="16961"/>
                </a:cubicBezTo>
                <a:cubicBezTo>
                  <a:pt x="23528" y="17046"/>
                  <a:pt x="24046" y="17073"/>
                  <a:pt x="24564" y="17073"/>
                </a:cubicBezTo>
                <a:cubicBezTo>
                  <a:pt x="25353" y="17073"/>
                  <a:pt x="26142" y="17010"/>
                  <a:pt x="26931" y="16992"/>
                </a:cubicBezTo>
                <a:cubicBezTo>
                  <a:pt x="27782" y="16992"/>
                  <a:pt x="28633" y="17022"/>
                  <a:pt x="29484" y="17022"/>
                </a:cubicBezTo>
                <a:cubicBezTo>
                  <a:pt x="29619" y="17020"/>
                  <a:pt x="29754" y="17020"/>
                  <a:pt x="29888" y="17020"/>
                </a:cubicBezTo>
                <a:cubicBezTo>
                  <a:pt x="31902" y="17020"/>
                  <a:pt x="33936" y="17207"/>
                  <a:pt x="35950" y="17207"/>
                </a:cubicBezTo>
                <a:cubicBezTo>
                  <a:pt x="36084" y="17207"/>
                  <a:pt x="36219" y="17206"/>
                  <a:pt x="36354" y="17205"/>
                </a:cubicBezTo>
                <a:cubicBezTo>
                  <a:pt x="36434" y="17200"/>
                  <a:pt x="36515" y="17198"/>
                  <a:pt x="36596" y="17198"/>
                </a:cubicBezTo>
                <a:cubicBezTo>
                  <a:pt x="37092" y="17198"/>
                  <a:pt x="37589" y="17270"/>
                  <a:pt x="38086" y="17296"/>
                </a:cubicBezTo>
                <a:cubicBezTo>
                  <a:pt x="40488" y="17448"/>
                  <a:pt x="42889" y="17478"/>
                  <a:pt x="45290" y="17721"/>
                </a:cubicBezTo>
                <a:cubicBezTo>
                  <a:pt x="46992" y="17904"/>
                  <a:pt x="48694" y="17873"/>
                  <a:pt x="50427" y="18025"/>
                </a:cubicBezTo>
                <a:cubicBezTo>
                  <a:pt x="51886" y="18177"/>
                  <a:pt x="53406" y="18268"/>
                  <a:pt x="54865" y="18481"/>
                </a:cubicBezTo>
                <a:cubicBezTo>
                  <a:pt x="55808" y="18606"/>
                  <a:pt x="56751" y="18720"/>
                  <a:pt x="57695" y="18720"/>
                </a:cubicBezTo>
                <a:cubicBezTo>
                  <a:pt x="58362" y="18720"/>
                  <a:pt x="59030" y="18663"/>
                  <a:pt x="59698" y="18512"/>
                </a:cubicBezTo>
                <a:cubicBezTo>
                  <a:pt x="59667" y="17904"/>
                  <a:pt x="59150" y="17995"/>
                  <a:pt x="58786" y="17812"/>
                </a:cubicBezTo>
                <a:cubicBezTo>
                  <a:pt x="58683" y="17769"/>
                  <a:pt x="58576" y="17756"/>
                  <a:pt x="58466" y="17756"/>
                </a:cubicBezTo>
                <a:cubicBezTo>
                  <a:pt x="58328" y="17756"/>
                  <a:pt x="58187" y="17775"/>
                  <a:pt x="58047" y="17775"/>
                </a:cubicBezTo>
                <a:cubicBezTo>
                  <a:pt x="57836" y="17775"/>
                  <a:pt x="57629" y="17731"/>
                  <a:pt x="57448" y="17509"/>
                </a:cubicBezTo>
                <a:cubicBezTo>
                  <a:pt x="57527" y="17499"/>
                  <a:pt x="57605" y="17495"/>
                  <a:pt x="57683" y="17495"/>
                </a:cubicBezTo>
                <a:cubicBezTo>
                  <a:pt x="58117" y="17495"/>
                  <a:pt x="58536" y="17625"/>
                  <a:pt x="58981" y="17625"/>
                </a:cubicBezTo>
                <a:cubicBezTo>
                  <a:pt x="59193" y="17625"/>
                  <a:pt x="59410" y="17596"/>
                  <a:pt x="59637" y="17509"/>
                </a:cubicBezTo>
                <a:cubicBezTo>
                  <a:pt x="59242" y="17326"/>
                  <a:pt x="59454" y="16749"/>
                  <a:pt x="59090" y="16688"/>
                </a:cubicBezTo>
                <a:cubicBezTo>
                  <a:pt x="58330" y="16566"/>
                  <a:pt x="57661" y="16202"/>
                  <a:pt x="56871" y="16202"/>
                </a:cubicBezTo>
                <a:cubicBezTo>
                  <a:pt x="56354" y="16171"/>
                  <a:pt x="55777" y="16171"/>
                  <a:pt x="55260" y="16080"/>
                </a:cubicBezTo>
                <a:cubicBezTo>
                  <a:pt x="53527" y="15746"/>
                  <a:pt x="51825" y="15472"/>
                  <a:pt x="50093" y="15259"/>
                </a:cubicBezTo>
                <a:cubicBezTo>
                  <a:pt x="49606" y="15198"/>
                  <a:pt x="49150" y="15077"/>
                  <a:pt x="48664" y="14986"/>
                </a:cubicBezTo>
                <a:cubicBezTo>
                  <a:pt x="48995" y="14885"/>
                  <a:pt x="49319" y="14852"/>
                  <a:pt x="49642" y="14852"/>
                </a:cubicBezTo>
                <a:cubicBezTo>
                  <a:pt x="50003" y="14852"/>
                  <a:pt x="50363" y="14893"/>
                  <a:pt x="50731" y="14925"/>
                </a:cubicBezTo>
                <a:cubicBezTo>
                  <a:pt x="52463" y="15077"/>
                  <a:pt x="54196" y="15229"/>
                  <a:pt x="55898" y="15411"/>
                </a:cubicBezTo>
                <a:cubicBezTo>
                  <a:pt x="57084" y="15533"/>
                  <a:pt x="58239" y="15685"/>
                  <a:pt x="59394" y="15685"/>
                </a:cubicBezTo>
                <a:cubicBezTo>
                  <a:pt x="59758" y="15685"/>
                  <a:pt x="59850" y="15898"/>
                  <a:pt x="59667" y="16202"/>
                </a:cubicBezTo>
                <a:cubicBezTo>
                  <a:pt x="59717" y="16212"/>
                  <a:pt x="59762" y="16217"/>
                  <a:pt x="59804" y="16217"/>
                </a:cubicBezTo>
                <a:cubicBezTo>
                  <a:pt x="60119" y="16217"/>
                  <a:pt x="60214" y="15937"/>
                  <a:pt x="60214" y="15776"/>
                </a:cubicBezTo>
                <a:cubicBezTo>
                  <a:pt x="60154" y="15168"/>
                  <a:pt x="59485" y="15411"/>
                  <a:pt x="59211" y="15198"/>
                </a:cubicBezTo>
                <a:cubicBezTo>
                  <a:pt x="59824" y="14522"/>
                  <a:pt x="60555" y="14419"/>
                  <a:pt x="61312" y="14419"/>
                </a:cubicBezTo>
                <a:cubicBezTo>
                  <a:pt x="61643" y="14419"/>
                  <a:pt x="61979" y="14439"/>
                  <a:pt x="62312" y="14439"/>
                </a:cubicBezTo>
                <a:cubicBezTo>
                  <a:pt x="62524" y="14439"/>
                  <a:pt x="62737" y="14439"/>
                  <a:pt x="62920" y="14499"/>
                </a:cubicBezTo>
                <a:cubicBezTo>
                  <a:pt x="63053" y="14544"/>
                  <a:pt x="63181" y="14565"/>
                  <a:pt x="63308" y="14565"/>
                </a:cubicBezTo>
                <a:cubicBezTo>
                  <a:pt x="63617" y="14565"/>
                  <a:pt x="63922" y="14441"/>
                  <a:pt x="64287" y="14226"/>
                </a:cubicBezTo>
                <a:cubicBezTo>
                  <a:pt x="63558" y="13648"/>
                  <a:pt x="62676" y="13466"/>
                  <a:pt x="62129" y="13071"/>
                </a:cubicBezTo>
                <a:cubicBezTo>
                  <a:pt x="62721" y="12866"/>
                  <a:pt x="63335" y="12807"/>
                  <a:pt x="63964" y="12807"/>
                </a:cubicBezTo>
                <a:cubicBezTo>
                  <a:pt x="64851" y="12807"/>
                  <a:pt x="65767" y="12926"/>
                  <a:pt x="66690" y="12926"/>
                </a:cubicBezTo>
                <a:cubicBezTo>
                  <a:pt x="66963" y="12926"/>
                  <a:pt x="67236" y="12915"/>
                  <a:pt x="67509" y="12888"/>
                </a:cubicBezTo>
                <a:cubicBezTo>
                  <a:pt x="67357" y="12280"/>
                  <a:pt x="66810" y="12372"/>
                  <a:pt x="66476" y="12129"/>
                </a:cubicBezTo>
                <a:cubicBezTo>
                  <a:pt x="66719" y="12007"/>
                  <a:pt x="67175" y="12129"/>
                  <a:pt x="67175" y="11733"/>
                </a:cubicBezTo>
                <a:cubicBezTo>
                  <a:pt x="67205" y="11277"/>
                  <a:pt x="66719" y="11399"/>
                  <a:pt x="66476" y="11247"/>
                </a:cubicBezTo>
                <a:cubicBezTo>
                  <a:pt x="66454" y="11233"/>
                  <a:pt x="66428" y="11228"/>
                  <a:pt x="66399" y="11228"/>
                </a:cubicBezTo>
                <a:cubicBezTo>
                  <a:pt x="66359" y="11228"/>
                  <a:pt x="66314" y="11236"/>
                  <a:pt x="66273" y="11236"/>
                </a:cubicBezTo>
                <a:cubicBezTo>
                  <a:pt x="66218" y="11236"/>
                  <a:pt x="66168" y="11222"/>
                  <a:pt x="66141" y="11156"/>
                </a:cubicBezTo>
                <a:cubicBezTo>
                  <a:pt x="66111" y="10852"/>
                  <a:pt x="66415" y="10882"/>
                  <a:pt x="66506" y="10700"/>
                </a:cubicBezTo>
                <a:cubicBezTo>
                  <a:pt x="66141" y="9818"/>
                  <a:pt x="65351" y="9758"/>
                  <a:pt x="64561" y="9666"/>
                </a:cubicBezTo>
                <a:cubicBezTo>
                  <a:pt x="64746" y="9583"/>
                  <a:pt x="64929" y="9552"/>
                  <a:pt x="65113" y="9552"/>
                </a:cubicBezTo>
                <a:cubicBezTo>
                  <a:pt x="65631" y="9552"/>
                  <a:pt x="66145" y="9799"/>
                  <a:pt x="66672" y="9799"/>
                </a:cubicBezTo>
                <a:cubicBezTo>
                  <a:pt x="66907" y="9799"/>
                  <a:pt x="67146" y="9749"/>
                  <a:pt x="67388" y="9606"/>
                </a:cubicBezTo>
                <a:cubicBezTo>
                  <a:pt x="67053" y="9241"/>
                  <a:pt x="66749" y="8876"/>
                  <a:pt x="66233" y="8663"/>
                </a:cubicBezTo>
                <a:cubicBezTo>
                  <a:pt x="66340" y="8640"/>
                  <a:pt x="66451" y="8633"/>
                  <a:pt x="66561" y="8633"/>
                </a:cubicBezTo>
                <a:cubicBezTo>
                  <a:pt x="66685" y="8633"/>
                  <a:pt x="66807" y="8641"/>
                  <a:pt x="66923" y="8641"/>
                </a:cubicBezTo>
                <a:cubicBezTo>
                  <a:pt x="67232" y="8641"/>
                  <a:pt x="67494" y="8585"/>
                  <a:pt x="67600" y="8177"/>
                </a:cubicBezTo>
                <a:cubicBezTo>
                  <a:pt x="67418" y="7721"/>
                  <a:pt x="66932" y="7812"/>
                  <a:pt x="66537" y="7448"/>
                </a:cubicBezTo>
                <a:lnTo>
                  <a:pt x="66537" y="7448"/>
                </a:lnTo>
                <a:cubicBezTo>
                  <a:pt x="66642" y="7474"/>
                  <a:pt x="66741" y="7484"/>
                  <a:pt x="66835" y="7484"/>
                </a:cubicBezTo>
                <a:cubicBezTo>
                  <a:pt x="67127" y="7484"/>
                  <a:pt x="67381" y="7390"/>
                  <a:pt x="67665" y="7390"/>
                </a:cubicBezTo>
                <a:cubicBezTo>
                  <a:pt x="67823" y="7390"/>
                  <a:pt x="67990" y="7419"/>
                  <a:pt x="68178" y="7508"/>
                </a:cubicBezTo>
                <a:cubicBezTo>
                  <a:pt x="67722" y="6566"/>
                  <a:pt x="66749" y="6657"/>
                  <a:pt x="66263" y="5958"/>
                </a:cubicBezTo>
                <a:lnTo>
                  <a:pt x="66263" y="5958"/>
                </a:lnTo>
                <a:cubicBezTo>
                  <a:pt x="66524" y="6029"/>
                  <a:pt x="66776" y="6087"/>
                  <a:pt x="67009" y="6087"/>
                </a:cubicBezTo>
                <a:cubicBezTo>
                  <a:pt x="67374" y="6087"/>
                  <a:pt x="67694" y="5947"/>
                  <a:pt x="67935" y="5502"/>
                </a:cubicBezTo>
                <a:cubicBezTo>
                  <a:pt x="67783" y="5441"/>
                  <a:pt x="67661" y="5411"/>
                  <a:pt x="67418" y="5320"/>
                </a:cubicBezTo>
                <a:cubicBezTo>
                  <a:pt x="68269" y="5077"/>
                  <a:pt x="67631" y="4013"/>
                  <a:pt x="68543" y="3891"/>
                </a:cubicBezTo>
                <a:cubicBezTo>
                  <a:pt x="67479" y="2949"/>
                  <a:pt x="66202" y="2949"/>
                  <a:pt x="65017" y="2797"/>
                </a:cubicBezTo>
                <a:cubicBezTo>
                  <a:pt x="63375" y="2584"/>
                  <a:pt x="61795" y="2250"/>
                  <a:pt x="60123" y="2189"/>
                </a:cubicBezTo>
                <a:cubicBezTo>
                  <a:pt x="58786" y="2128"/>
                  <a:pt x="57448" y="1764"/>
                  <a:pt x="56081" y="1703"/>
                </a:cubicBezTo>
                <a:cubicBezTo>
                  <a:pt x="54530" y="1642"/>
                  <a:pt x="53011" y="1368"/>
                  <a:pt x="51460" y="1216"/>
                </a:cubicBezTo>
                <a:cubicBezTo>
                  <a:pt x="49120" y="1004"/>
                  <a:pt x="46749" y="730"/>
                  <a:pt x="44378" y="609"/>
                </a:cubicBezTo>
                <a:cubicBezTo>
                  <a:pt x="42706" y="517"/>
                  <a:pt x="41035" y="396"/>
                  <a:pt x="39332" y="335"/>
                </a:cubicBezTo>
                <a:cubicBezTo>
                  <a:pt x="36171" y="244"/>
                  <a:pt x="33010" y="1"/>
                  <a:pt x="2984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66800" y="871300"/>
            <a:ext cx="5810400" cy="28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528550" y="4135221"/>
            <a:ext cx="4086900" cy="2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6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9689435">
            <a:off x="-287684" y="3928926"/>
            <a:ext cx="1736292" cy="1858555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6750859">
            <a:off x="5805593" y="2970176"/>
            <a:ext cx="3862743" cy="3635993"/>
          </a:xfrm>
          <a:custGeom>
            <a:avLst/>
            <a:gdLst/>
            <a:ahLst/>
            <a:cxnLst/>
            <a:rect l="l" t="t" r="r" b="b"/>
            <a:pathLst>
              <a:path w="34292" h="36726" fill="none" extrusionOk="0">
                <a:moveTo>
                  <a:pt x="2338" y="0"/>
                </a:moveTo>
                <a:cubicBezTo>
                  <a:pt x="434" y="3181"/>
                  <a:pt x="1" y="7230"/>
                  <a:pt x="1205" y="10748"/>
                </a:cubicBezTo>
                <a:cubicBezTo>
                  <a:pt x="2386" y="14290"/>
                  <a:pt x="5206" y="17206"/>
                  <a:pt x="8676" y="18580"/>
                </a:cubicBezTo>
                <a:cubicBezTo>
                  <a:pt x="10869" y="19423"/>
                  <a:pt x="13303" y="19688"/>
                  <a:pt x="15230" y="21038"/>
                </a:cubicBezTo>
                <a:cubicBezTo>
                  <a:pt x="19014" y="23712"/>
                  <a:pt x="19206" y="29375"/>
                  <a:pt x="22267" y="32870"/>
                </a:cubicBezTo>
                <a:cubicBezTo>
                  <a:pt x="25183" y="36195"/>
                  <a:pt x="30773" y="36725"/>
                  <a:pt x="34292" y="34026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2700081">
            <a:off x="3737313" y="-1445501"/>
            <a:ext cx="2205657" cy="2602564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6750859">
            <a:off x="6921143" y="3113851"/>
            <a:ext cx="3862743" cy="3635993"/>
          </a:xfrm>
          <a:custGeom>
            <a:avLst/>
            <a:gdLst/>
            <a:ahLst/>
            <a:cxnLst/>
            <a:rect l="l" t="t" r="r" b="b"/>
            <a:pathLst>
              <a:path w="34292" h="36726" fill="none" extrusionOk="0">
                <a:moveTo>
                  <a:pt x="2338" y="0"/>
                </a:moveTo>
                <a:cubicBezTo>
                  <a:pt x="434" y="3181"/>
                  <a:pt x="1" y="7230"/>
                  <a:pt x="1205" y="10748"/>
                </a:cubicBezTo>
                <a:cubicBezTo>
                  <a:pt x="2386" y="14290"/>
                  <a:pt x="5206" y="17206"/>
                  <a:pt x="8676" y="18580"/>
                </a:cubicBezTo>
                <a:cubicBezTo>
                  <a:pt x="10869" y="19423"/>
                  <a:pt x="13303" y="19688"/>
                  <a:pt x="15230" y="21038"/>
                </a:cubicBezTo>
                <a:cubicBezTo>
                  <a:pt x="19014" y="23712"/>
                  <a:pt x="19206" y="29375"/>
                  <a:pt x="22267" y="32870"/>
                </a:cubicBezTo>
                <a:cubicBezTo>
                  <a:pt x="25183" y="36195"/>
                  <a:pt x="30773" y="36725"/>
                  <a:pt x="34292" y="34026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 rot="5400000">
            <a:off x="-957410" y="226860"/>
            <a:ext cx="3222377" cy="1467420"/>
            <a:chOff x="3427375" y="613525"/>
            <a:chExt cx="1481825" cy="674800"/>
          </a:xfrm>
        </p:grpSpPr>
        <p:sp>
          <p:nvSpPr>
            <p:cNvPr id="18" name="Google Shape;18;p2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">
    <p:spTree>
      <p:nvGrpSpPr>
        <p:cNvPr id="1" name="Shape 4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9" name="Google Shape;4089;p15"/>
          <p:cNvSpPr/>
          <p:nvPr/>
        </p:nvSpPr>
        <p:spPr>
          <a:xfrm rot="1551283">
            <a:off x="-407938" y="104571"/>
            <a:ext cx="1413109" cy="1087550"/>
          </a:xfrm>
          <a:custGeom>
            <a:avLst/>
            <a:gdLst/>
            <a:ahLst/>
            <a:cxnLst/>
            <a:rect l="l" t="t" r="r" b="b"/>
            <a:pathLst>
              <a:path w="65838" h="17239" extrusionOk="0">
                <a:moveTo>
                  <a:pt x="54712" y="6632"/>
                </a:moveTo>
                <a:cubicBezTo>
                  <a:pt x="55807" y="6784"/>
                  <a:pt x="56901" y="6905"/>
                  <a:pt x="57965" y="7027"/>
                </a:cubicBezTo>
                <a:cubicBezTo>
                  <a:pt x="57972" y="7028"/>
                  <a:pt x="57979" y="7028"/>
                  <a:pt x="57986" y="7029"/>
                </a:cubicBezTo>
                <a:lnTo>
                  <a:pt x="57986" y="7029"/>
                </a:lnTo>
                <a:cubicBezTo>
                  <a:pt x="57722" y="7071"/>
                  <a:pt x="57459" y="7088"/>
                  <a:pt x="57198" y="7088"/>
                </a:cubicBezTo>
                <a:cubicBezTo>
                  <a:pt x="56352" y="7088"/>
                  <a:pt x="55523" y="6907"/>
                  <a:pt x="54712" y="6814"/>
                </a:cubicBezTo>
                <a:cubicBezTo>
                  <a:pt x="54712" y="6753"/>
                  <a:pt x="54712" y="6693"/>
                  <a:pt x="54712" y="6632"/>
                </a:cubicBezTo>
                <a:close/>
                <a:moveTo>
                  <a:pt x="53253" y="7483"/>
                </a:moveTo>
                <a:lnTo>
                  <a:pt x="53253" y="7483"/>
                </a:lnTo>
                <a:cubicBezTo>
                  <a:pt x="54256" y="7513"/>
                  <a:pt x="55168" y="7696"/>
                  <a:pt x="56080" y="7878"/>
                </a:cubicBezTo>
                <a:cubicBezTo>
                  <a:pt x="56010" y="7876"/>
                  <a:pt x="55940" y="7875"/>
                  <a:pt x="55870" y="7875"/>
                </a:cubicBezTo>
                <a:cubicBezTo>
                  <a:pt x="55567" y="7875"/>
                  <a:pt x="55263" y="7892"/>
                  <a:pt x="54960" y="7892"/>
                </a:cubicBezTo>
                <a:cubicBezTo>
                  <a:pt x="54391" y="7892"/>
                  <a:pt x="53822" y="7832"/>
                  <a:pt x="53253" y="7483"/>
                </a:cubicBezTo>
                <a:close/>
                <a:moveTo>
                  <a:pt x="17294" y="1"/>
                </a:moveTo>
                <a:cubicBezTo>
                  <a:pt x="17072" y="1"/>
                  <a:pt x="16849" y="3"/>
                  <a:pt x="16627" y="6"/>
                </a:cubicBezTo>
                <a:cubicBezTo>
                  <a:pt x="13040" y="36"/>
                  <a:pt x="9453" y="97"/>
                  <a:pt x="5867" y="279"/>
                </a:cubicBezTo>
                <a:cubicBezTo>
                  <a:pt x="4499" y="340"/>
                  <a:pt x="3131" y="583"/>
                  <a:pt x="1763" y="826"/>
                </a:cubicBezTo>
                <a:cubicBezTo>
                  <a:pt x="1490" y="887"/>
                  <a:pt x="1490" y="1069"/>
                  <a:pt x="1368" y="1191"/>
                </a:cubicBezTo>
                <a:cubicBezTo>
                  <a:pt x="1491" y="1289"/>
                  <a:pt x="1554" y="1506"/>
                  <a:pt x="1750" y="1506"/>
                </a:cubicBezTo>
                <a:cubicBezTo>
                  <a:pt x="1796" y="1506"/>
                  <a:pt x="1851" y="1494"/>
                  <a:pt x="1915" y="1465"/>
                </a:cubicBezTo>
                <a:cubicBezTo>
                  <a:pt x="2028" y="1408"/>
                  <a:pt x="2148" y="1384"/>
                  <a:pt x="2274" y="1384"/>
                </a:cubicBezTo>
                <a:cubicBezTo>
                  <a:pt x="2419" y="1384"/>
                  <a:pt x="2573" y="1416"/>
                  <a:pt x="2736" y="1465"/>
                </a:cubicBezTo>
                <a:cubicBezTo>
                  <a:pt x="2675" y="2225"/>
                  <a:pt x="2857" y="2893"/>
                  <a:pt x="3404" y="3410"/>
                </a:cubicBezTo>
                <a:cubicBezTo>
                  <a:pt x="3222" y="3714"/>
                  <a:pt x="2432" y="3714"/>
                  <a:pt x="2979" y="4322"/>
                </a:cubicBezTo>
                <a:cubicBezTo>
                  <a:pt x="3009" y="4322"/>
                  <a:pt x="2979" y="4413"/>
                  <a:pt x="2949" y="4443"/>
                </a:cubicBezTo>
                <a:cubicBezTo>
                  <a:pt x="2584" y="4656"/>
                  <a:pt x="2645" y="5082"/>
                  <a:pt x="2493" y="5477"/>
                </a:cubicBezTo>
                <a:cubicBezTo>
                  <a:pt x="2158" y="5294"/>
                  <a:pt x="1915" y="5173"/>
                  <a:pt x="1885" y="4778"/>
                </a:cubicBezTo>
                <a:cubicBezTo>
                  <a:pt x="1885" y="4474"/>
                  <a:pt x="1824" y="4109"/>
                  <a:pt x="1429" y="4048"/>
                </a:cubicBezTo>
                <a:cubicBezTo>
                  <a:pt x="1389" y="4040"/>
                  <a:pt x="1352" y="4036"/>
                  <a:pt x="1318" y="4036"/>
                </a:cubicBezTo>
                <a:cubicBezTo>
                  <a:pt x="991" y="4036"/>
                  <a:pt x="928" y="4406"/>
                  <a:pt x="790" y="4626"/>
                </a:cubicBezTo>
                <a:cubicBezTo>
                  <a:pt x="730" y="4747"/>
                  <a:pt x="699" y="4869"/>
                  <a:pt x="638" y="4991"/>
                </a:cubicBezTo>
                <a:cubicBezTo>
                  <a:pt x="31" y="6845"/>
                  <a:pt x="31" y="8790"/>
                  <a:pt x="0" y="10674"/>
                </a:cubicBezTo>
                <a:cubicBezTo>
                  <a:pt x="0" y="11890"/>
                  <a:pt x="456" y="13106"/>
                  <a:pt x="1094" y="14200"/>
                </a:cubicBezTo>
                <a:cubicBezTo>
                  <a:pt x="1229" y="14416"/>
                  <a:pt x="1387" y="14702"/>
                  <a:pt x="1696" y="14702"/>
                </a:cubicBezTo>
                <a:cubicBezTo>
                  <a:pt x="1736" y="14702"/>
                  <a:pt x="1778" y="14697"/>
                  <a:pt x="1824" y="14687"/>
                </a:cubicBezTo>
                <a:cubicBezTo>
                  <a:pt x="2128" y="13988"/>
                  <a:pt x="1398" y="13592"/>
                  <a:pt x="1338" y="12893"/>
                </a:cubicBezTo>
                <a:lnTo>
                  <a:pt x="1338" y="12893"/>
                </a:lnTo>
                <a:cubicBezTo>
                  <a:pt x="1467" y="12989"/>
                  <a:pt x="1562" y="13026"/>
                  <a:pt x="1636" y="13026"/>
                </a:cubicBezTo>
                <a:cubicBezTo>
                  <a:pt x="1893" y="13026"/>
                  <a:pt x="1885" y="12576"/>
                  <a:pt x="2097" y="12529"/>
                </a:cubicBezTo>
                <a:cubicBezTo>
                  <a:pt x="2766" y="13167"/>
                  <a:pt x="2857" y="14170"/>
                  <a:pt x="3617" y="14535"/>
                </a:cubicBezTo>
                <a:cubicBezTo>
                  <a:pt x="3465" y="14869"/>
                  <a:pt x="3040" y="14899"/>
                  <a:pt x="3131" y="15295"/>
                </a:cubicBezTo>
                <a:cubicBezTo>
                  <a:pt x="3192" y="15659"/>
                  <a:pt x="3587" y="15629"/>
                  <a:pt x="3891" y="15690"/>
                </a:cubicBezTo>
                <a:cubicBezTo>
                  <a:pt x="4711" y="15903"/>
                  <a:pt x="5654" y="15690"/>
                  <a:pt x="6414" y="16328"/>
                </a:cubicBezTo>
                <a:cubicBezTo>
                  <a:pt x="6474" y="16369"/>
                  <a:pt x="6559" y="16382"/>
                  <a:pt x="6656" y="16382"/>
                </a:cubicBezTo>
                <a:cubicBezTo>
                  <a:pt x="6849" y="16382"/>
                  <a:pt x="7092" y="16328"/>
                  <a:pt x="7295" y="16328"/>
                </a:cubicBezTo>
                <a:cubicBezTo>
                  <a:pt x="7265" y="16176"/>
                  <a:pt x="7234" y="16055"/>
                  <a:pt x="7174" y="15933"/>
                </a:cubicBezTo>
                <a:cubicBezTo>
                  <a:pt x="7261" y="15892"/>
                  <a:pt x="7344" y="15876"/>
                  <a:pt x="7422" y="15876"/>
                </a:cubicBezTo>
                <a:cubicBezTo>
                  <a:pt x="7713" y="15876"/>
                  <a:pt x="7954" y="16097"/>
                  <a:pt x="8243" y="16097"/>
                </a:cubicBezTo>
                <a:cubicBezTo>
                  <a:pt x="8281" y="16097"/>
                  <a:pt x="8319" y="16093"/>
                  <a:pt x="8359" y="16085"/>
                </a:cubicBezTo>
                <a:cubicBezTo>
                  <a:pt x="9066" y="15948"/>
                  <a:pt x="9772" y="15931"/>
                  <a:pt x="10492" y="15931"/>
                </a:cubicBezTo>
                <a:cubicBezTo>
                  <a:pt x="10732" y="15931"/>
                  <a:pt x="10973" y="15933"/>
                  <a:pt x="11216" y="15933"/>
                </a:cubicBezTo>
                <a:cubicBezTo>
                  <a:pt x="11461" y="15937"/>
                  <a:pt x="11707" y="15939"/>
                  <a:pt x="11953" y="15939"/>
                </a:cubicBezTo>
                <a:cubicBezTo>
                  <a:pt x="13508" y="15939"/>
                  <a:pt x="15083" y="15864"/>
                  <a:pt x="16657" y="15811"/>
                </a:cubicBezTo>
                <a:cubicBezTo>
                  <a:pt x="17143" y="15781"/>
                  <a:pt x="17630" y="15811"/>
                  <a:pt x="18116" y="15751"/>
                </a:cubicBezTo>
                <a:cubicBezTo>
                  <a:pt x="19545" y="15629"/>
                  <a:pt x="21004" y="15599"/>
                  <a:pt x="22432" y="15538"/>
                </a:cubicBezTo>
                <a:cubicBezTo>
                  <a:pt x="23000" y="15528"/>
                  <a:pt x="23570" y="15524"/>
                  <a:pt x="24142" y="15524"/>
                </a:cubicBezTo>
                <a:cubicBezTo>
                  <a:pt x="25286" y="15524"/>
                  <a:pt x="26434" y="15538"/>
                  <a:pt x="27569" y="15538"/>
                </a:cubicBezTo>
                <a:lnTo>
                  <a:pt x="30730" y="15538"/>
                </a:lnTo>
                <a:cubicBezTo>
                  <a:pt x="30383" y="15645"/>
                  <a:pt x="30059" y="15822"/>
                  <a:pt x="29697" y="15822"/>
                </a:cubicBezTo>
                <a:cubicBezTo>
                  <a:pt x="29647" y="15822"/>
                  <a:pt x="29596" y="15819"/>
                  <a:pt x="29545" y="15811"/>
                </a:cubicBezTo>
                <a:cubicBezTo>
                  <a:pt x="29209" y="15774"/>
                  <a:pt x="28873" y="15761"/>
                  <a:pt x="28536" y="15761"/>
                </a:cubicBezTo>
                <a:cubicBezTo>
                  <a:pt x="27662" y="15761"/>
                  <a:pt x="26788" y="15852"/>
                  <a:pt x="25914" y="15852"/>
                </a:cubicBezTo>
                <a:cubicBezTo>
                  <a:pt x="25757" y="15852"/>
                  <a:pt x="25599" y="15849"/>
                  <a:pt x="25441" y="15842"/>
                </a:cubicBezTo>
                <a:cubicBezTo>
                  <a:pt x="25083" y="15826"/>
                  <a:pt x="24725" y="15820"/>
                  <a:pt x="24366" y="15820"/>
                </a:cubicBezTo>
                <a:cubicBezTo>
                  <a:pt x="22597" y="15820"/>
                  <a:pt x="20828" y="15984"/>
                  <a:pt x="19058" y="16085"/>
                </a:cubicBezTo>
                <a:cubicBezTo>
                  <a:pt x="17721" y="16146"/>
                  <a:pt x="16414" y="16237"/>
                  <a:pt x="15076" y="16328"/>
                </a:cubicBezTo>
                <a:cubicBezTo>
                  <a:pt x="14707" y="16374"/>
                  <a:pt x="14320" y="16491"/>
                  <a:pt x="13969" y="16491"/>
                </a:cubicBezTo>
                <a:cubicBezTo>
                  <a:pt x="13858" y="16491"/>
                  <a:pt x="13750" y="16479"/>
                  <a:pt x="13648" y="16450"/>
                </a:cubicBezTo>
                <a:cubicBezTo>
                  <a:pt x="13303" y="16363"/>
                  <a:pt x="12958" y="16332"/>
                  <a:pt x="12616" y="16332"/>
                </a:cubicBezTo>
                <a:cubicBezTo>
                  <a:pt x="12235" y="16332"/>
                  <a:pt x="11858" y="16371"/>
                  <a:pt x="11490" y="16419"/>
                </a:cubicBezTo>
                <a:cubicBezTo>
                  <a:pt x="10131" y="16530"/>
                  <a:pt x="8798" y="16666"/>
                  <a:pt x="7421" y="16666"/>
                </a:cubicBezTo>
                <a:cubicBezTo>
                  <a:pt x="7288" y="16666"/>
                  <a:pt x="7155" y="16665"/>
                  <a:pt x="7022" y="16662"/>
                </a:cubicBezTo>
                <a:cubicBezTo>
                  <a:pt x="6971" y="16657"/>
                  <a:pt x="6922" y="16653"/>
                  <a:pt x="6875" y="16653"/>
                </a:cubicBezTo>
                <a:cubicBezTo>
                  <a:pt x="6661" y="16653"/>
                  <a:pt x="6471" y="16724"/>
                  <a:pt x="6322" y="16997"/>
                </a:cubicBezTo>
                <a:cubicBezTo>
                  <a:pt x="6726" y="17064"/>
                  <a:pt x="7120" y="17085"/>
                  <a:pt x="7504" y="17085"/>
                </a:cubicBezTo>
                <a:cubicBezTo>
                  <a:pt x="7816" y="17085"/>
                  <a:pt x="8121" y="17071"/>
                  <a:pt x="8420" y="17058"/>
                </a:cubicBezTo>
                <a:cubicBezTo>
                  <a:pt x="8981" y="17043"/>
                  <a:pt x="9540" y="17039"/>
                  <a:pt x="10099" y="17039"/>
                </a:cubicBezTo>
                <a:cubicBezTo>
                  <a:pt x="10870" y="17039"/>
                  <a:pt x="11639" y="17047"/>
                  <a:pt x="12408" y="17047"/>
                </a:cubicBezTo>
                <a:cubicBezTo>
                  <a:pt x="13437" y="17047"/>
                  <a:pt x="14467" y="17033"/>
                  <a:pt x="15502" y="16966"/>
                </a:cubicBezTo>
                <a:cubicBezTo>
                  <a:pt x="17508" y="16814"/>
                  <a:pt x="19514" y="16754"/>
                  <a:pt x="21551" y="16662"/>
                </a:cubicBezTo>
                <a:cubicBezTo>
                  <a:pt x="23891" y="16571"/>
                  <a:pt x="26262" y="16602"/>
                  <a:pt x="28603" y="16541"/>
                </a:cubicBezTo>
                <a:cubicBezTo>
                  <a:pt x="31824" y="16419"/>
                  <a:pt x="35016" y="16510"/>
                  <a:pt x="38238" y="16389"/>
                </a:cubicBezTo>
                <a:cubicBezTo>
                  <a:pt x="39072" y="16350"/>
                  <a:pt x="39905" y="16339"/>
                  <a:pt x="40739" y="16339"/>
                </a:cubicBezTo>
                <a:cubicBezTo>
                  <a:pt x="41851" y="16339"/>
                  <a:pt x="42962" y="16358"/>
                  <a:pt x="44074" y="16358"/>
                </a:cubicBezTo>
                <a:cubicBezTo>
                  <a:pt x="47235" y="16389"/>
                  <a:pt x="50427" y="16358"/>
                  <a:pt x="53618" y="16480"/>
                </a:cubicBezTo>
                <a:cubicBezTo>
                  <a:pt x="55685" y="16571"/>
                  <a:pt x="57722" y="16723"/>
                  <a:pt x="59788" y="16814"/>
                </a:cubicBezTo>
                <a:cubicBezTo>
                  <a:pt x="60731" y="16845"/>
                  <a:pt x="61673" y="17027"/>
                  <a:pt x="62615" y="17149"/>
                </a:cubicBezTo>
                <a:cubicBezTo>
                  <a:pt x="62950" y="17202"/>
                  <a:pt x="63296" y="17238"/>
                  <a:pt x="63644" y="17238"/>
                </a:cubicBezTo>
                <a:cubicBezTo>
                  <a:pt x="64086" y="17238"/>
                  <a:pt x="64531" y="17180"/>
                  <a:pt x="64956" y="17027"/>
                </a:cubicBezTo>
                <a:cubicBezTo>
                  <a:pt x="62372" y="16206"/>
                  <a:pt x="59697" y="16024"/>
                  <a:pt x="57022" y="15872"/>
                </a:cubicBezTo>
                <a:cubicBezTo>
                  <a:pt x="54378" y="15690"/>
                  <a:pt x="51734" y="15629"/>
                  <a:pt x="49059" y="15538"/>
                </a:cubicBezTo>
                <a:cubicBezTo>
                  <a:pt x="49160" y="15295"/>
                  <a:pt x="49315" y="15254"/>
                  <a:pt x="49480" y="15254"/>
                </a:cubicBezTo>
                <a:cubicBezTo>
                  <a:pt x="49562" y="15254"/>
                  <a:pt x="49646" y="15264"/>
                  <a:pt x="49728" y="15264"/>
                </a:cubicBezTo>
                <a:cubicBezTo>
                  <a:pt x="50694" y="15264"/>
                  <a:pt x="51661" y="15231"/>
                  <a:pt x="52627" y="15231"/>
                </a:cubicBezTo>
                <a:cubicBezTo>
                  <a:pt x="53272" y="15231"/>
                  <a:pt x="53916" y="15246"/>
                  <a:pt x="54560" y="15295"/>
                </a:cubicBezTo>
                <a:cubicBezTo>
                  <a:pt x="55928" y="15386"/>
                  <a:pt x="57266" y="15538"/>
                  <a:pt x="58603" y="15568"/>
                </a:cubicBezTo>
                <a:cubicBezTo>
                  <a:pt x="59150" y="15599"/>
                  <a:pt x="59728" y="15629"/>
                  <a:pt x="60305" y="15690"/>
                </a:cubicBezTo>
                <a:cubicBezTo>
                  <a:pt x="61582" y="15842"/>
                  <a:pt x="62828" y="15963"/>
                  <a:pt x="64105" y="16085"/>
                </a:cubicBezTo>
                <a:cubicBezTo>
                  <a:pt x="64150" y="16091"/>
                  <a:pt x="64195" y="16094"/>
                  <a:pt x="64239" y="16094"/>
                </a:cubicBezTo>
                <a:cubicBezTo>
                  <a:pt x="64431" y="16094"/>
                  <a:pt x="64618" y="16028"/>
                  <a:pt x="64865" y="15781"/>
                </a:cubicBezTo>
                <a:cubicBezTo>
                  <a:pt x="61430" y="15264"/>
                  <a:pt x="58117" y="14899"/>
                  <a:pt x="54743" y="14778"/>
                </a:cubicBezTo>
                <a:cubicBezTo>
                  <a:pt x="54743" y="14747"/>
                  <a:pt x="54743" y="14687"/>
                  <a:pt x="54743" y="14656"/>
                </a:cubicBezTo>
                <a:cubicBezTo>
                  <a:pt x="54823" y="14495"/>
                  <a:pt x="54667" y="14215"/>
                  <a:pt x="54524" y="14215"/>
                </a:cubicBezTo>
                <a:cubicBezTo>
                  <a:pt x="54505" y="14215"/>
                  <a:pt x="54487" y="14220"/>
                  <a:pt x="54469" y="14231"/>
                </a:cubicBezTo>
                <a:cubicBezTo>
                  <a:pt x="54439" y="14383"/>
                  <a:pt x="54439" y="14504"/>
                  <a:pt x="54408" y="14656"/>
                </a:cubicBezTo>
                <a:cubicBezTo>
                  <a:pt x="54317" y="14544"/>
                  <a:pt x="54236" y="14503"/>
                  <a:pt x="54159" y="14503"/>
                </a:cubicBezTo>
                <a:cubicBezTo>
                  <a:pt x="53952" y="14503"/>
                  <a:pt x="53780" y="14803"/>
                  <a:pt x="53547" y="14803"/>
                </a:cubicBezTo>
                <a:cubicBezTo>
                  <a:pt x="53494" y="14803"/>
                  <a:pt x="53436" y="14787"/>
                  <a:pt x="53375" y="14747"/>
                </a:cubicBezTo>
                <a:cubicBezTo>
                  <a:pt x="53618" y="14717"/>
                  <a:pt x="53679" y="14535"/>
                  <a:pt x="53588" y="14413"/>
                </a:cubicBezTo>
                <a:cubicBezTo>
                  <a:pt x="53223" y="13805"/>
                  <a:pt x="52433" y="13896"/>
                  <a:pt x="51916" y="13501"/>
                </a:cubicBezTo>
                <a:cubicBezTo>
                  <a:pt x="52111" y="13467"/>
                  <a:pt x="52307" y="13453"/>
                  <a:pt x="52502" y="13453"/>
                </a:cubicBezTo>
                <a:cubicBezTo>
                  <a:pt x="53347" y="13453"/>
                  <a:pt x="54195" y="13711"/>
                  <a:pt x="55059" y="13711"/>
                </a:cubicBezTo>
                <a:cubicBezTo>
                  <a:pt x="55427" y="13711"/>
                  <a:pt x="55797" y="13664"/>
                  <a:pt x="56171" y="13532"/>
                </a:cubicBezTo>
                <a:cubicBezTo>
                  <a:pt x="55351" y="12681"/>
                  <a:pt x="54287" y="13349"/>
                  <a:pt x="53405" y="12772"/>
                </a:cubicBezTo>
                <a:lnTo>
                  <a:pt x="53405" y="12772"/>
                </a:lnTo>
                <a:cubicBezTo>
                  <a:pt x="57114" y="13197"/>
                  <a:pt x="60731" y="12985"/>
                  <a:pt x="64348" y="13592"/>
                </a:cubicBezTo>
                <a:cubicBezTo>
                  <a:pt x="64287" y="13410"/>
                  <a:pt x="64226" y="13349"/>
                  <a:pt x="64135" y="13349"/>
                </a:cubicBezTo>
                <a:cubicBezTo>
                  <a:pt x="63223" y="13228"/>
                  <a:pt x="62281" y="13228"/>
                  <a:pt x="61399" y="13015"/>
                </a:cubicBezTo>
                <a:cubicBezTo>
                  <a:pt x="60001" y="12650"/>
                  <a:pt x="58451" y="13106"/>
                  <a:pt x="57144" y="12225"/>
                </a:cubicBezTo>
                <a:cubicBezTo>
                  <a:pt x="56924" y="12247"/>
                  <a:pt x="56704" y="12257"/>
                  <a:pt x="56486" y="12257"/>
                </a:cubicBezTo>
                <a:cubicBezTo>
                  <a:pt x="54955" y="12257"/>
                  <a:pt x="53462" y="11769"/>
                  <a:pt x="51946" y="11769"/>
                </a:cubicBezTo>
                <a:cubicBezTo>
                  <a:pt x="51156" y="11769"/>
                  <a:pt x="50335" y="11738"/>
                  <a:pt x="49454" y="11434"/>
                </a:cubicBezTo>
                <a:cubicBezTo>
                  <a:pt x="49876" y="11373"/>
                  <a:pt x="50282" y="11349"/>
                  <a:pt x="50678" y="11349"/>
                </a:cubicBezTo>
                <a:cubicBezTo>
                  <a:pt x="51651" y="11349"/>
                  <a:pt x="52559" y="11491"/>
                  <a:pt x="53466" y="11556"/>
                </a:cubicBezTo>
                <a:cubicBezTo>
                  <a:pt x="54074" y="11617"/>
                  <a:pt x="54743" y="11708"/>
                  <a:pt x="55351" y="11738"/>
                </a:cubicBezTo>
                <a:cubicBezTo>
                  <a:pt x="55947" y="11788"/>
                  <a:pt x="56544" y="12021"/>
                  <a:pt x="57124" y="12021"/>
                </a:cubicBezTo>
                <a:cubicBezTo>
                  <a:pt x="57253" y="12021"/>
                  <a:pt x="57381" y="12009"/>
                  <a:pt x="57509" y="11981"/>
                </a:cubicBezTo>
                <a:cubicBezTo>
                  <a:pt x="57889" y="11914"/>
                  <a:pt x="58317" y="11815"/>
                  <a:pt x="58675" y="11815"/>
                </a:cubicBezTo>
                <a:cubicBezTo>
                  <a:pt x="58804" y="11815"/>
                  <a:pt x="58924" y="11828"/>
                  <a:pt x="59029" y="11860"/>
                </a:cubicBezTo>
                <a:cubicBezTo>
                  <a:pt x="59849" y="12133"/>
                  <a:pt x="60700" y="12073"/>
                  <a:pt x="61491" y="12285"/>
                </a:cubicBezTo>
                <a:cubicBezTo>
                  <a:pt x="61585" y="12304"/>
                  <a:pt x="61692" y="12347"/>
                  <a:pt x="61773" y="12347"/>
                </a:cubicBezTo>
                <a:cubicBezTo>
                  <a:pt x="61823" y="12347"/>
                  <a:pt x="61863" y="12331"/>
                  <a:pt x="61886" y="12285"/>
                </a:cubicBezTo>
                <a:cubicBezTo>
                  <a:pt x="62006" y="12081"/>
                  <a:pt x="62140" y="12019"/>
                  <a:pt x="62282" y="12019"/>
                </a:cubicBezTo>
                <a:cubicBezTo>
                  <a:pt x="62497" y="12019"/>
                  <a:pt x="62729" y="12164"/>
                  <a:pt x="62950" y="12164"/>
                </a:cubicBezTo>
                <a:cubicBezTo>
                  <a:pt x="63441" y="12164"/>
                  <a:pt x="63902" y="12359"/>
                  <a:pt x="64376" y="12359"/>
                </a:cubicBezTo>
                <a:cubicBezTo>
                  <a:pt x="64576" y="12359"/>
                  <a:pt x="64778" y="12324"/>
                  <a:pt x="64986" y="12225"/>
                </a:cubicBezTo>
                <a:cubicBezTo>
                  <a:pt x="65108" y="12164"/>
                  <a:pt x="65260" y="12194"/>
                  <a:pt x="65260" y="11981"/>
                </a:cubicBezTo>
                <a:cubicBezTo>
                  <a:pt x="65229" y="11799"/>
                  <a:pt x="65077" y="11830"/>
                  <a:pt x="64956" y="11799"/>
                </a:cubicBezTo>
                <a:cubicBezTo>
                  <a:pt x="64074" y="11556"/>
                  <a:pt x="63193" y="11374"/>
                  <a:pt x="62281" y="11374"/>
                </a:cubicBezTo>
                <a:cubicBezTo>
                  <a:pt x="62226" y="11374"/>
                  <a:pt x="62172" y="11375"/>
                  <a:pt x="62118" y="11375"/>
                </a:cubicBezTo>
                <a:cubicBezTo>
                  <a:pt x="61905" y="11375"/>
                  <a:pt x="61716" y="11355"/>
                  <a:pt x="61643" y="11161"/>
                </a:cubicBezTo>
                <a:cubicBezTo>
                  <a:pt x="61615" y="11079"/>
                  <a:pt x="61685" y="10974"/>
                  <a:pt x="61571" y="10974"/>
                </a:cubicBezTo>
                <a:cubicBezTo>
                  <a:pt x="61557" y="10974"/>
                  <a:pt x="61541" y="10975"/>
                  <a:pt x="61521" y="10978"/>
                </a:cubicBezTo>
                <a:cubicBezTo>
                  <a:pt x="61050" y="11049"/>
                  <a:pt x="60598" y="11120"/>
                  <a:pt x="60135" y="11120"/>
                </a:cubicBezTo>
                <a:cubicBezTo>
                  <a:pt x="60000" y="11120"/>
                  <a:pt x="59865" y="11114"/>
                  <a:pt x="59728" y="11100"/>
                </a:cubicBezTo>
                <a:cubicBezTo>
                  <a:pt x="58884" y="10988"/>
                  <a:pt x="58015" y="10823"/>
                  <a:pt x="57167" y="10823"/>
                </a:cubicBezTo>
                <a:cubicBezTo>
                  <a:pt x="57099" y="10823"/>
                  <a:pt x="57030" y="10824"/>
                  <a:pt x="56962" y="10826"/>
                </a:cubicBezTo>
                <a:cubicBezTo>
                  <a:pt x="56901" y="10828"/>
                  <a:pt x="56840" y="10829"/>
                  <a:pt x="56780" y="10829"/>
                </a:cubicBezTo>
                <a:cubicBezTo>
                  <a:pt x="55932" y="10829"/>
                  <a:pt x="55110" y="10644"/>
                  <a:pt x="54287" y="10644"/>
                </a:cubicBezTo>
                <a:cubicBezTo>
                  <a:pt x="54219" y="10644"/>
                  <a:pt x="54144" y="10647"/>
                  <a:pt x="54064" y="10647"/>
                </a:cubicBezTo>
                <a:cubicBezTo>
                  <a:pt x="53785" y="10647"/>
                  <a:pt x="53446" y="10610"/>
                  <a:pt x="53162" y="10279"/>
                </a:cubicBezTo>
                <a:lnTo>
                  <a:pt x="53162" y="10279"/>
                </a:lnTo>
                <a:cubicBezTo>
                  <a:pt x="54226" y="10340"/>
                  <a:pt x="55199" y="10340"/>
                  <a:pt x="56141" y="10492"/>
                </a:cubicBezTo>
                <a:cubicBezTo>
                  <a:pt x="56307" y="10524"/>
                  <a:pt x="56473" y="10537"/>
                  <a:pt x="56639" y="10537"/>
                </a:cubicBezTo>
                <a:cubicBezTo>
                  <a:pt x="57187" y="10537"/>
                  <a:pt x="57737" y="10402"/>
                  <a:pt x="58295" y="10402"/>
                </a:cubicBezTo>
                <a:cubicBezTo>
                  <a:pt x="58528" y="10402"/>
                  <a:pt x="58762" y="10426"/>
                  <a:pt x="58998" y="10492"/>
                </a:cubicBezTo>
                <a:cubicBezTo>
                  <a:pt x="58911" y="10623"/>
                  <a:pt x="58832" y="10656"/>
                  <a:pt x="58754" y="10656"/>
                </a:cubicBezTo>
                <a:cubicBezTo>
                  <a:pt x="58672" y="10656"/>
                  <a:pt x="58592" y="10620"/>
                  <a:pt x="58504" y="10620"/>
                </a:cubicBezTo>
                <a:cubicBezTo>
                  <a:pt x="58441" y="10620"/>
                  <a:pt x="58373" y="10639"/>
                  <a:pt x="58299" y="10705"/>
                </a:cubicBezTo>
                <a:cubicBezTo>
                  <a:pt x="58575" y="10757"/>
                  <a:pt x="58821" y="10857"/>
                  <a:pt x="59054" y="10857"/>
                </a:cubicBezTo>
                <a:cubicBezTo>
                  <a:pt x="59233" y="10857"/>
                  <a:pt x="59404" y="10798"/>
                  <a:pt x="59576" y="10614"/>
                </a:cubicBezTo>
                <a:cubicBezTo>
                  <a:pt x="59634" y="10556"/>
                  <a:pt x="59752" y="10535"/>
                  <a:pt x="59878" y="10535"/>
                </a:cubicBezTo>
                <a:cubicBezTo>
                  <a:pt x="59951" y="10535"/>
                  <a:pt x="60026" y="10542"/>
                  <a:pt x="60092" y="10553"/>
                </a:cubicBezTo>
                <a:cubicBezTo>
                  <a:pt x="61308" y="10735"/>
                  <a:pt x="62494" y="10948"/>
                  <a:pt x="63710" y="11070"/>
                </a:cubicBezTo>
                <a:cubicBezTo>
                  <a:pt x="63979" y="11098"/>
                  <a:pt x="64263" y="11146"/>
                  <a:pt x="64562" y="11146"/>
                </a:cubicBezTo>
                <a:cubicBezTo>
                  <a:pt x="64904" y="11146"/>
                  <a:pt x="65266" y="11084"/>
                  <a:pt x="65655" y="10857"/>
                </a:cubicBezTo>
                <a:cubicBezTo>
                  <a:pt x="61734" y="10006"/>
                  <a:pt x="57934" y="9763"/>
                  <a:pt x="54105" y="9550"/>
                </a:cubicBezTo>
                <a:cubicBezTo>
                  <a:pt x="54135" y="9367"/>
                  <a:pt x="54165" y="9216"/>
                  <a:pt x="54226" y="9033"/>
                </a:cubicBezTo>
                <a:cubicBezTo>
                  <a:pt x="55323" y="9112"/>
                  <a:pt x="56398" y="9392"/>
                  <a:pt x="57489" y="9392"/>
                </a:cubicBezTo>
                <a:cubicBezTo>
                  <a:pt x="57668" y="9392"/>
                  <a:pt x="57846" y="9385"/>
                  <a:pt x="58026" y="9367"/>
                </a:cubicBezTo>
                <a:cubicBezTo>
                  <a:pt x="57874" y="8881"/>
                  <a:pt x="57478" y="8912"/>
                  <a:pt x="57022" y="8760"/>
                </a:cubicBezTo>
                <a:lnTo>
                  <a:pt x="57570" y="8760"/>
                </a:lnTo>
                <a:cubicBezTo>
                  <a:pt x="57679" y="8755"/>
                  <a:pt x="57788" y="8753"/>
                  <a:pt x="57897" y="8753"/>
                </a:cubicBezTo>
                <a:cubicBezTo>
                  <a:pt x="59331" y="8753"/>
                  <a:pt x="60719" y="9103"/>
                  <a:pt x="62159" y="9216"/>
                </a:cubicBezTo>
                <a:cubicBezTo>
                  <a:pt x="62889" y="9276"/>
                  <a:pt x="63618" y="9307"/>
                  <a:pt x="64348" y="9550"/>
                </a:cubicBezTo>
                <a:cubicBezTo>
                  <a:pt x="64441" y="9583"/>
                  <a:pt x="64535" y="9597"/>
                  <a:pt x="64630" y="9597"/>
                </a:cubicBezTo>
                <a:cubicBezTo>
                  <a:pt x="64971" y="9597"/>
                  <a:pt x="65322" y="9412"/>
                  <a:pt x="65655" y="9246"/>
                </a:cubicBezTo>
                <a:cubicBezTo>
                  <a:pt x="63284" y="8608"/>
                  <a:pt x="60822" y="8395"/>
                  <a:pt x="58421" y="8152"/>
                </a:cubicBezTo>
                <a:cubicBezTo>
                  <a:pt x="58330" y="7848"/>
                  <a:pt x="58664" y="7787"/>
                  <a:pt x="58542" y="7453"/>
                </a:cubicBezTo>
                <a:cubicBezTo>
                  <a:pt x="58512" y="7240"/>
                  <a:pt x="57967" y="7421"/>
                  <a:pt x="57995" y="7029"/>
                </a:cubicBezTo>
                <a:lnTo>
                  <a:pt x="57995" y="7029"/>
                </a:lnTo>
                <a:cubicBezTo>
                  <a:pt x="59624" y="7149"/>
                  <a:pt x="61254" y="7515"/>
                  <a:pt x="62883" y="7515"/>
                </a:cubicBezTo>
                <a:cubicBezTo>
                  <a:pt x="62946" y="7515"/>
                  <a:pt x="63009" y="7514"/>
                  <a:pt x="63071" y="7513"/>
                </a:cubicBezTo>
                <a:cubicBezTo>
                  <a:pt x="63097" y="7509"/>
                  <a:pt x="63124" y="7507"/>
                  <a:pt x="63151" y="7507"/>
                </a:cubicBezTo>
                <a:cubicBezTo>
                  <a:pt x="63313" y="7507"/>
                  <a:pt x="63488" y="7574"/>
                  <a:pt x="63618" y="7574"/>
                </a:cubicBezTo>
                <a:cubicBezTo>
                  <a:pt x="64070" y="7574"/>
                  <a:pt x="64505" y="7792"/>
                  <a:pt x="64948" y="7792"/>
                </a:cubicBezTo>
                <a:cubicBezTo>
                  <a:pt x="65101" y="7792"/>
                  <a:pt x="65255" y="7766"/>
                  <a:pt x="65412" y="7696"/>
                </a:cubicBezTo>
                <a:cubicBezTo>
                  <a:pt x="65624" y="7605"/>
                  <a:pt x="65837" y="7544"/>
                  <a:pt x="65807" y="7270"/>
                </a:cubicBezTo>
                <a:cubicBezTo>
                  <a:pt x="65776" y="7027"/>
                  <a:pt x="65533" y="6997"/>
                  <a:pt x="65381" y="6966"/>
                </a:cubicBezTo>
                <a:cubicBezTo>
                  <a:pt x="64805" y="6861"/>
                  <a:pt x="64207" y="6644"/>
                  <a:pt x="63605" y="6644"/>
                </a:cubicBezTo>
                <a:cubicBezTo>
                  <a:pt x="63508" y="6644"/>
                  <a:pt x="63411" y="6650"/>
                  <a:pt x="63314" y="6662"/>
                </a:cubicBezTo>
                <a:cubicBezTo>
                  <a:pt x="63265" y="6669"/>
                  <a:pt x="63216" y="6672"/>
                  <a:pt x="63168" y="6672"/>
                </a:cubicBezTo>
                <a:cubicBezTo>
                  <a:pt x="62636" y="6672"/>
                  <a:pt x="62166" y="6313"/>
                  <a:pt x="61629" y="6313"/>
                </a:cubicBezTo>
                <a:cubicBezTo>
                  <a:pt x="61525" y="6313"/>
                  <a:pt x="61418" y="6326"/>
                  <a:pt x="61308" y="6358"/>
                </a:cubicBezTo>
                <a:cubicBezTo>
                  <a:pt x="61279" y="6027"/>
                  <a:pt x="61148" y="5955"/>
                  <a:pt x="60985" y="5955"/>
                </a:cubicBezTo>
                <a:cubicBezTo>
                  <a:pt x="60861" y="5955"/>
                  <a:pt x="60719" y="5997"/>
                  <a:pt x="60591" y="5997"/>
                </a:cubicBezTo>
                <a:cubicBezTo>
                  <a:pt x="60532" y="5997"/>
                  <a:pt x="60477" y="5988"/>
                  <a:pt x="60427" y="5963"/>
                </a:cubicBezTo>
                <a:cubicBezTo>
                  <a:pt x="59940" y="5720"/>
                  <a:pt x="59393" y="5811"/>
                  <a:pt x="58907" y="5750"/>
                </a:cubicBezTo>
                <a:cubicBezTo>
                  <a:pt x="57630" y="5538"/>
                  <a:pt x="56384" y="5234"/>
                  <a:pt x="55077" y="5203"/>
                </a:cubicBezTo>
                <a:cubicBezTo>
                  <a:pt x="54935" y="5203"/>
                  <a:pt x="54783" y="5213"/>
                  <a:pt x="54629" y="5213"/>
                </a:cubicBezTo>
                <a:cubicBezTo>
                  <a:pt x="54321" y="5213"/>
                  <a:pt x="54003" y="5173"/>
                  <a:pt x="53740" y="4930"/>
                </a:cubicBezTo>
                <a:cubicBezTo>
                  <a:pt x="54062" y="4862"/>
                  <a:pt x="54386" y="4836"/>
                  <a:pt x="54711" y="4836"/>
                </a:cubicBezTo>
                <a:cubicBezTo>
                  <a:pt x="55749" y="4836"/>
                  <a:pt x="56802" y="5098"/>
                  <a:pt x="57851" y="5098"/>
                </a:cubicBezTo>
                <a:cubicBezTo>
                  <a:pt x="58244" y="5098"/>
                  <a:pt x="58637" y="5061"/>
                  <a:pt x="59029" y="4960"/>
                </a:cubicBezTo>
                <a:cubicBezTo>
                  <a:pt x="58968" y="4656"/>
                  <a:pt x="58633" y="4747"/>
                  <a:pt x="58725" y="4443"/>
                </a:cubicBezTo>
                <a:lnTo>
                  <a:pt x="58725" y="4443"/>
                </a:lnTo>
                <a:cubicBezTo>
                  <a:pt x="59292" y="4548"/>
                  <a:pt x="59859" y="4581"/>
                  <a:pt x="60436" y="4581"/>
                </a:cubicBezTo>
                <a:cubicBezTo>
                  <a:pt x="60694" y="4581"/>
                  <a:pt x="60954" y="4574"/>
                  <a:pt x="61217" y="4565"/>
                </a:cubicBezTo>
                <a:cubicBezTo>
                  <a:pt x="61126" y="4504"/>
                  <a:pt x="61035" y="4443"/>
                  <a:pt x="60944" y="4443"/>
                </a:cubicBezTo>
                <a:cubicBezTo>
                  <a:pt x="59758" y="4383"/>
                  <a:pt x="58573" y="4231"/>
                  <a:pt x="57478" y="3987"/>
                </a:cubicBezTo>
                <a:cubicBezTo>
                  <a:pt x="55108" y="3410"/>
                  <a:pt x="52706" y="3015"/>
                  <a:pt x="50305" y="2832"/>
                </a:cubicBezTo>
                <a:cubicBezTo>
                  <a:pt x="48086" y="2650"/>
                  <a:pt x="45867" y="2680"/>
                  <a:pt x="43648" y="2528"/>
                </a:cubicBezTo>
                <a:cubicBezTo>
                  <a:pt x="42250" y="2468"/>
                  <a:pt x="40852" y="2498"/>
                  <a:pt x="39484" y="2316"/>
                </a:cubicBezTo>
                <a:cubicBezTo>
                  <a:pt x="39394" y="2307"/>
                  <a:pt x="39305" y="2303"/>
                  <a:pt x="39217" y="2303"/>
                </a:cubicBezTo>
                <a:cubicBezTo>
                  <a:pt x="38836" y="2303"/>
                  <a:pt x="38474" y="2372"/>
                  <a:pt x="38108" y="2372"/>
                </a:cubicBezTo>
                <a:cubicBezTo>
                  <a:pt x="37990" y="2372"/>
                  <a:pt x="37871" y="2365"/>
                  <a:pt x="37752" y="2346"/>
                </a:cubicBezTo>
                <a:cubicBezTo>
                  <a:pt x="36814" y="2202"/>
                  <a:pt x="35876" y="2115"/>
                  <a:pt x="34938" y="2115"/>
                </a:cubicBezTo>
                <a:cubicBezTo>
                  <a:pt x="34690" y="2115"/>
                  <a:pt x="34443" y="2121"/>
                  <a:pt x="34195" y="2133"/>
                </a:cubicBezTo>
                <a:cubicBezTo>
                  <a:pt x="34141" y="2134"/>
                  <a:pt x="34086" y="2135"/>
                  <a:pt x="34031" y="2135"/>
                </a:cubicBezTo>
                <a:cubicBezTo>
                  <a:pt x="32229" y="2135"/>
                  <a:pt x="30478" y="1676"/>
                  <a:pt x="28703" y="1676"/>
                </a:cubicBezTo>
                <a:cubicBezTo>
                  <a:pt x="28649" y="1676"/>
                  <a:pt x="28596" y="1677"/>
                  <a:pt x="28542" y="1677"/>
                </a:cubicBezTo>
                <a:cubicBezTo>
                  <a:pt x="28420" y="1677"/>
                  <a:pt x="28329" y="1556"/>
                  <a:pt x="28207" y="1465"/>
                </a:cubicBezTo>
                <a:lnTo>
                  <a:pt x="28207" y="1465"/>
                </a:lnTo>
                <a:cubicBezTo>
                  <a:pt x="28429" y="1550"/>
                  <a:pt x="28649" y="1580"/>
                  <a:pt x="28867" y="1580"/>
                </a:cubicBezTo>
                <a:cubicBezTo>
                  <a:pt x="29395" y="1580"/>
                  <a:pt x="29914" y="1402"/>
                  <a:pt x="30432" y="1402"/>
                </a:cubicBezTo>
                <a:cubicBezTo>
                  <a:pt x="30460" y="1402"/>
                  <a:pt x="30489" y="1403"/>
                  <a:pt x="30517" y="1404"/>
                </a:cubicBezTo>
                <a:cubicBezTo>
                  <a:pt x="31612" y="1434"/>
                  <a:pt x="32706" y="1434"/>
                  <a:pt x="33831" y="1525"/>
                </a:cubicBezTo>
                <a:cubicBezTo>
                  <a:pt x="34556" y="1569"/>
                  <a:pt x="35281" y="1577"/>
                  <a:pt x="36007" y="1577"/>
                </a:cubicBezTo>
                <a:cubicBezTo>
                  <a:pt x="36487" y="1577"/>
                  <a:pt x="36968" y="1574"/>
                  <a:pt x="37450" y="1574"/>
                </a:cubicBezTo>
                <a:cubicBezTo>
                  <a:pt x="38286" y="1574"/>
                  <a:pt x="39126" y="1585"/>
                  <a:pt x="39971" y="1647"/>
                </a:cubicBezTo>
                <a:cubicBezTo>
                  <a:pt x="41733" y="1799"/>
                  <a:pt x="43527" y="1769"/>
                  <a:pt x="45320" y="1921"/>
                </a:cubicBezTo>
                <a:cubicBezTo>
                  <a:pt x="47509" y="2133"/>
                  <a:pt x="49697" y="2225"/>
                  <a:pt x="51886" y="2498"/>
                </a:cubicBezTo>
                <a:cubicBezTo>
                  <a:pt x="53709" y="2711"/>
                  <a:pt x="55563" y="2863"/>
                  <a:pt x="57387" y="3167"/>
                </a:cubicBezTo>
                <a:cubicBezTo>
                  <a:pt x="57733" y="3224"/>
                  <a:pt x="58103" y="3318"/>
                  <a:pt x="58459" y="3318"/>
                </a:cubicBezTo>
                <a:cubicBezTo>
                  <a:pt x="58666" y="3318"/>
                  <a:pt x="58869" y="3287"/>
                  <a:pt x="59059" y="3197"/>
                </a:cubicBezTo>
                <a:cubicBezTo>
                  <a:pt x="59458" y="2990"/>
                  <a:pt x="59866" y="2908"/>
                  <a:pt x="60273" y="2908"/>
                </a:cubicBezTo>
                <a:cubicBezTo>
                  <a:pt x="60641" y="2908"/>
                  <a:pt x="61008" y="2975"/>
                  <a:pt x="61369" y="3076"/>
                </a:cubicBezTo>
                <a:cubicBezTo>
                  <a:pt x="62068" y="3258"/>
                  <a:pt x="62828" y="3228"/>
                  <a:pt x="63527" y="3471"/>
                </a:cubicBezTo>
                <a:cubicBezTo>
                  <a:pt x="63436" y="3319"/>
                  <a:pt x="63649" y="3076"/>
                  <a:pt x="63254" y="3045"/>
                </a:cubicBezTo>
                <a:cubicBezTo>
                  <a:pt x="62524" y="2954"/>
                  <a:pt x="61764" y="2711"/>
                  <a:pt x="61035" y="2498"/>
                </a:cubicBezTo>
                <a:cubicBezTo>
                  <a:pt x="59758" y="2164"/>
                  <a:pt x="58451" y="2103"/>
                  <a:pt x="57205" y="1829"/>
                </a:cubicBezTo>
                <a:cubicBezTo>
                  <a:pt x="55229" y="1434"/>
                  <a:pt x="53193" y="1434"/>
                  <a:pt x="51217" y="1282"/>
                </a:cubicBezTo>
                <a:cubicBezTo>
                  <a:pt x="49059" y="1100"/>
                  <a:pt x="46931" y="918"/>
                  <a:pt x="44803" y="735"/>
                </a:cubicBezTo>
                <a:cubicBezTo>
                  <a:pt x="43132" y="583"/>
                  <a:pt x="41429" y="522"/>
                  <a:pt x="39727" y="462"/>
                </a:cubicBezTo>
                <a:cubicBezTo>
                  <a:pt x="38998" y="421"/>
                  <a:pt x="38265" y="414"/>
                  <a:pt x="37531" y="414"/>
                </a:cubicBezTo>
                <a:cubicBezTo>
                  <a:pt x="37164" y="414"/>
                  <a:pt x="36797" y="416"/>
                  <a:pt x="36429" y="416"/>
                </a:cubicBezTo>
                <a:cubicBezTo>
                  <a:pt x="35328" y="416"/>
                  <a:pt x="34226" y="401"/>
                  <a:pt x="33131" y="279"/>
                </a:cubicBezTo>
                <a:cubicBezTo>
                  <a:pt x="32737" y="233"/>
                  <a:pt x="32343" y="218"/>
                  <a:pt x="31948" y="218"/>
                </a:cubicBezTo>
                <a:cubicBezTo>
                  <a:pt x="31140" y="218"/>
                  <a:pt x="30331" y="283"/>
                  <a:pt x="29522" y="283"/>
                </a:cubicBezTo>
                <a:cubicBezTo>
                  <a:pt x="29418" y="283"/>
                  <a:pt x="29314" y="282"/>
                  <a:pt x="29210" y="279"/>
                </a:cubicBezTo>
                <a:cubicBezTo>
                  <a:pt x="29096" y="277"/>
                  <a:pt x="28981" y="276"/>
                  <a:pt x="28866" y="276"/>
                </a:cubicBezTo>
                <a:cubicBezTo>
                  <a:pt x="28203" y="276"/>
                  <a:pt x="27534" y="311"/>
                  <a:pt x="26862" y="311"/>
                </a:cubicBezTo>
                <a:cubicBezTo>
                  <a:pt x="26228" y="311"/>
                  <a:pt x="25592" y="280"/>
                  <a:pt x="24955" y="158"/>
                </a:cubicBezTo>
                <a:cubicBezTo>
                  <a:pt x="24847" y="137"/>
                  <a:pt x="24739" y="129"/>
                  <a:pt x="24630" y="129"/>
                </a:cubicBezTo>
                <a:cubicBezTo>
                  <a:pt x="24159" y="129"/>
                  <a:pt x="23688" y="287"/>
                  <a:pt x="23217" y="287"/>
                </a:cubicBezTo>
                <a:cubicBezTo>
                  <a:pt x="23158" y="287"/>
                  <a:pt x="23099" y="285"/>
                  <a:pt x="23040" y="279"/>
                </a:cubicBezTo>
                <a:cubicBezTo>
                  <a:pt x="21132" y="116"/>
                  <a:pt x="19224" y="1"/>
                  <a:pt x="1729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0" name="Google Shape;4090;p15"/>
          <p:cNvSpPr/>
          <p:nvPr/>
        </p:nvSpPr>
        <p:spPr>
          <a:xfrm rot="743943">
            <a:off x="-565477" y="3300585"/>
            <a:ext cx="3824223" cy="2250238"/>
          </a:xfrm>
          <a:custGeom>
            <a:avLst/>
            <a:gdLst/>
            <a:ahLst/>
            <a:cxnLst/>
            <a:rect l="l" t="t" r="r" b="b"/>
            <a:pathLst>
              <a:path w="65717" h="38669" extrusionOk="0">
                <a:moveTo>
                  <a:pt x="28439" y="7218"/>
                </a:moveTo>
                <a:cubicBezTo>
                  <a:pt x="28675" y="7218"/>
                  <a:pt x="28913" y="7242"/>
                  <a:pt x="29150" y="7281"/>
                </a:cubicBezTo>
                <a:cubicBezTo>
                  <a:pt x="29813" y="7360"/>
                  <a:pt x="30475" y="7415"/>
                  <a:pt x="31134" y="7415"/>
                </a:cubicBezTo>
                <a:cubicBezTo>
                  <a:pt x="31744" y="7415"/>
                  <a:pt x="32350" y="7368"/>
                  <a:pt x="32950" y="7251"/>
                </a:cubicBezTo>
                <a:cubicBezTo>
                  <a:pt x="33056" y="7236"/>
                  <a:pt x="33162" y="7228"/>
                  <a:pt x="33265" y="7228"/>
                </a:cubicBezTo>
                <a:cubicBezTo>
                  <a:pt x="33368" y="7228"/>
                  <a:pt x="33466" y="7236"/>
                  <a:pt x="33558" y="7251"/>
                </a:cubicBezTo>
                <a:cubicBezTo>
                  <a:pt x="34054" y="7298"/>
                  <a:pt x="34533" y="7530"/>
                  <a:pt x="35036" y="7530"/>
                </a:cubicBezTo>
                <a:cubicBezTo>
                  <a:pt x="35179" y="7530"/>
                  <a:pt x="35324" y="7511"/>
                  <a:pt x="35472" y="7464"/>
                </a:cubicBezTo>
                <a:lnTo>
                  <a:pt x="35472" y="7464"/>
                </a:lnTo>
                <a:cubicBezTo>
                  <a:pt x="35412" y="7494"/>
                  <a:pt x="35351" y="7525"/>
                  <a:pt x="35229" y="7646"/>
                </a:cubicBezTo>
                <a:cubicBezTo>
                  <a:pt x="35267" y="7643"/>
                  <a:pt x="35305" y="7642"/>
                  <a:pt x="35342" y="7642"/>
                </a:cubicBezTo>
                <a:cubicBezTo>
                  <a:pt x="35539" y="7642"/>
                  <a:pt x="35724" y="7677"/>
                  <a:pt x="35911" y="7677"/>
                </a:cubicBezTo>
                <a:cubicBezTo>
                  <a:pt x="36055" y="7677"/>
                  <a:pt x="36200" y="7657"/>
                  <a:pt x="36354" y="7585"/>
                </a:cubicBezTo>
                <a:lnTo>
                  <a:pt x="36354" y="7585"/>
                </a:lnTo>
                <a:cubicBezTo>
                  <a:pt x="36185" y="7906"/>
                  <a:pt x="35979" y="7983"/>
                  <a:pt x="35772" y="7983"/>
                </a:cubicBezTo>
                <a:cubicBezTo>
                  <a:pt x="35606" y="7983"/>
                  <a:pt x="35439" y="7933"/>
                  <a:pt x="35290" y="7920"/>
                </a:cubicBezTo>
                <a:cubicBezTo>
                  <a:pt x="34534" y="7815"/>
                  <a:pt x="33763" y="7782"/>
                  <a:pt x="32998" y="7782"/>
                </a:cubicBezTo>
                <a:cubicBezTo>
                  <a:pt x="32656" y="7782"/>
                  <a:pt x="32315" y="7789"/>
                  <a:pt x="31977" y="7798"/>
                </a:cubicBezTo>
                <a:cubicBezTo>
                  <a:pt x="31891" y="7804"/>
                  <a:pt x="31806" y="7806"/>
                  <a:pt x="31721" y="7806"/>
                </a:cubicBezTo>
                <a:cubicBezTo>
                  <a:pt x="31329" y="7806"/>
                  <a:pt x="30954" y="7752"/>
                  <a:pt x="30579" y="7677"/>
                </a:cubicBezTo>
                <a:cubicBezTo>
                  <a:pt x="30336" y="7628"/>
                  <a:pt x="30088" y="7613"/>
                  <a:pt x="29839" y="7613"/>
                </a:cubicBezTo>
                <a:cubicBezTo>
                  <a:pt x="29465" y="7613"/>
                  <a:pt x="29089" y="7646"/>
                  <a:pt x="28725" y="7646"/>
                </a:cubicBezTo>
                <a:cubicBezTo>
                  <a:pt x="28147" y="7646"/>
                  <a:pt x="27600" y="7646"/>
                  <a:pt x="27022" y="7585"/>
                </a:cubicBezTo>
                <a:cubicBezTo>
                  <a:pt x="27473" y="7319"/>
                  <a:pt x="27952" y="7218"/>
                  <a:pt x="28439" y="7218"/>
                </a:cubicBezTo>
                <a:close/>
                <a:moveTo>
                  <a:pt x="64257" y="17312"/>
                </a:moveTo>
                <a:lnTo>
                  <a:pt x="64257" y="17312"/>
                </a:lnTo>
                <a:cubicBezTo>
                  <a:pt x="64500" y="17829"/>
                  <a:pt x="64227" y="18285"/>
                  <a:pt x="64014" y="18923"/>
                </a:cubicBezTo>
                <a:cubicBezTo>
                  <a:pt x="63741" y="18163"/>
                  <a:pt x="64196" y="17768"/>
                  <a:pt x="64257" y="17312"/>
                </a:cubicBezTo>
                <a:close/>
                <a:moveTo>
                  <a:pt x="24248" y="0"/>
                </a:moveTo>
                <a:cubicBezTo>
                  <a:pt x="23847" y="0"/>
                  <a:pt x="23444" y="43"/>
                  <a:pt x="23041" y="169"/>
                </a:cubicBezTo>
                <a:cubicBezTo>
                  <a:pt x="22605" y="308"/>
                  <a:pt x="22143" y="356"/>
                  <a:pt x="21681" y="356"/>
                </a:cubicBezTo>
                <a:cubicBezTo>
                  <a:pt x="21434" y="356"/>
                  <a:pt x="21187" y="342"/>
                  <a:pt x="20943" y="321"/>
                </a:cubicBezTo>
                <a:cubicBezTo>
                  <a:pt x="20523" y="277"/>
                  <a:pt x="20086" y="120"/>
                  <a:pt x="19669" y="120"/>
                </a:cubicBezTo>
                <a:cubicBezTo>
                  <a:pt x="19513" y="120"/>
                  <a:pt x="19360" y="141"/>
                  <a:pt x="19211" y="199"/>
                </a:cubicBezTo>
                <a:cubicBezTo>
                  <a:pt x="18780" y="371"/>
                  <a:pt x="18345" y="414"/>
                  <a:pt x="17909" y="414"/>
                </a:cubicBezTo>
                <a:cubicBezTo>
                  <a:pt x="17477" y="414"/>
                  <a:pt x="17045" y="372"/>
                  <a:pt x="16615" y="372"/>
                </a:cubicBezTo>
                <a:cubicBezTo>
                  <a:pt x="16406" y="372"/>
                  <a:pt x="16197" y="382"/>
                  <a:pt x="15989" y="412"/>
                </a:cubicBezTo>
                <a:cubicBezTo>
                  <a:pt x="14773" y="564"/>
                  <a:pt x="13496" y="351"/>
                  <a:pt x="12281" y="716"/>
                </a:cubicBezTo>
                <a:cubicBezTo>
                  <a:pt x="11642" y="898"/>
                  <a:pt x="10974" y="990"/>
                  <a:pt x="10457" y="1506"/>
                </a:cubicBezTo>
                <a:cubicBezTo>
                  <a:pt x="10548" y="1871"/>
                  <a:pt x="10791" y="1962"/>
                  <a:pt x="11065" y="2053"/>
                </a:cubicBezTo>
                <a:cubicBezTo>
                  <a:pt x="10609" y="2601"/>
                  <a:pt x="10001" y="2601"/>
                  <a:pt x="9484" y="2783"/>
                </a:cubicBezTo>
                <a:cubicBezTo>
                  <a:pt x="8967" y="2965"/>
                  <a:pt x="8451" y="3391"/>
                  <a:pt x="8360" y="3725"/>
                </a:cubicBezTo>
                <a:cubicBezTo>
                  <a:pt x="9069" y="4521"/>
                  <a:pt x="9916" y="4608"/>
                  <a:pt x="10789" y="4608"/>
                </a:cubicBezTo>
                <a:cubicBezTo>
                  <a:pt x="11033" y="4608"/>
                  <a:pt x="11279" y="4601"/>
                  <a:pt x="11524" y="4601"/>
                </a:cubicBezTo>
                <a:cubicBezTo>
                  <a:pt x="11944" y="4601"/>
                  <a:pt x="12362" y="4621"/>
                  <a:pt x="12767" y="4728"/>
                </a:cubicBezTo>
                <a:cubicBezTo>
                  <a:pt x="12463" y="5245"/>
                  <a:pt x="12068" y="5306"/>
                  <a:pt x="11642" y="5306"/>
                </a:cubicBezTo>
                <a:cubicBezTo>
                  <a:pt x="11447" y="5298"/>
                  <a:pt x="11252" y="5288"/>
                  <a:pt x="11059" y="5288"/>
                </a:cubicBezTo>
                <a:cubicBezTo>
                  <a:pt x="10499" y="5288"/>
                  <a:pt x="9951" y="5371"/>
                  <a:pt x="9454" y="5823"/>
                </a:cubicBezTo>
                <a:cubicBezTo>
                  <a:pt x="9655" y="5967"/>
                  <a:pt x="9584" y="6466"/>
                  <a:pt x="9861" y="6466"/>
                </a:cubicBezTo>
                <a:cubicBezTo>
                  <a:pt x="9876" y="6466"/>
                  <a:pt x="9892" y="6464"/>
                  <a:pt x="9910" y="6461"/>
                </a:cubicBezTo>
                <a:lnTo>
                  <a:pt x="9910" y="6461"/>
                </a:lnTo>
                <a:cubicBezTo>
                  <a:pt x="9788" y="6795"/>
                  <a:pt x="9636" y="7130"/>
                  <a:pt x="9515" y="7433"/>
                </a:cubicBezTo>
                <a:cubicBezTo>
                  <a:pt x="10194" y="7433"/>
                  <a:pt x="10844" y="7760"/>
                  <a:pt x="11464" y="7760"/>
                </a:cubicBezTo>
                <a:cubicBezTo>
                  <a:pt x="11731" y="7760"/>
                  <a:pt x="11994" y="7699"/>
                  <a:pt x="12250" y="7525"/>
                </a:cubicBezTo>
                <a:cubicBezTo>
                  <a:pt x="12497" y="7552"/>
                  <a:pt x="12347" y="7902"/>
                  <a:pt x="12496" y="7902"/>
                </a:cubicBezTo>
                <a:cubicBezTo>
                  <a:pt x="12511" y="7902"/>
                  <a:pt x="12531" y="7898"/>
                  <a:pt x="12554" y="7889"/>
                </a:cubicBezTo>
                <a:cubicBezTo>
                  <a:pt x="12858" y="7798"/>
                  <a:pt x="12585" y="7677"/>
                  <a:pt x="12554" y="7555"/>
                </a:cubicBezTo>
                <a:cubicBezTo>
                  <a:pt x="12524" y="7312"/>
                  <a:pt x="12737" y="7312"/>
                  <a:pt x="12888" y="7312"/>
                </a:cubicBezTo>
                <a:cubicBezTo>
                  <a:pt x="12964" y="7312"/>
                  <a:pt x="12998" y="7417"/>
                  <a:pt x="13113" y="7417"/>
                </a:cubicBezTo>
                <a:cubicBezTo>
                  <a:pt x="13136" y="7417"/>
                  <a:pt x="13162" y="7413"/>
                  <a:pt x="13192" y="7403"/>
                </a:cubicBezTo>
                <a:cubicBezTo>
                  <a:pt x="13514" y="7321"/>
                  <a:pt x="13835" y="7292"/>
                  <a:pt x="14157" y="7292"/>
                </a:cubicBezTo>
                <a:cubicBezTo>
                  <a:pt x="14904" y="7292"/>
                  <a:pt x="15653" y="7447"/>
                  <a:pt x="16414" y="7447"/>
                </a:cubicBezTo>
                <a:cubicBezTo>
                  <a:pt x="16535" y="7447"/>
                  <a:pt x="16657" y="7443"/>
                  <a:pt x="16779" y="7433"/>
                </a:cubicBezTo>
                <a:cubicBezTo>
                  <a:pt x="17417" y="7403"/>
                  <a:pt x="17995" y="7221"/>
                  <a:pt x="18694" y="7190"/>
                </a:cubicBezTo>
                <a:cubicBezTo>
                  <a:pt x="18768" y="7413"/>
                  <a:pt x="18915" y="7491"/>
                  <a:pt x="19070" y="7491"/>
                </a:cubicBezTo>
                <a:cubicBezTo>
                  <a:pt x="19233" y="7491"/>
                  <a:pt x="19406" y="7405"/>
                  <a:pt x="19515" y="7312"/>
                </a:cubicBezTo>
                <a:cubicBezTo>
                  <a:pt x="19647" y="7199"/>
                  <a:pt x="19752" y="7156"/>
                  <a:pt x="19844" y="7156"/>
                </a:cubicBezTo>
                <a:cubicBezTo>
                  <a:pt x="20049" y="7156"/>
                  <a:pt x="20187" y="7368"/>
                  <a:pt x="20396" y="7494"/>
                </a:cubicBezTo>
                <a:cubicBezTo>
                  <a:pt x="20105" y="7855"/>
                  <a:pt x="19788" y="7937"/>
                  <a:pt x="19478" y="7937"/>
                </a:cubicBezTo>
                <a:cubicBezTo>
                  <a:pt x="19219" y="7937"/>
                  <a:pt x="18964" y="7880"/>
                  <a:pt x="18733" y="7880"/>
                </a:cubicBezTo>
                <a:cubicBezTo>
                  <a:pt x="18634" y="7880"/>
                  <a:pt x="18540" y="7890"/>
                  <a:pt x="18451" y="7920"/>
                </a:cubicBezTo>
                <a:cubicBezTo>
                  <a:pt x="18238" y="7829"/>
                  <a:pt x="18512" y="7585"/>
                  <a:pt x="18238" y="7525"/>
                </a:cubicBezTo>
                <a:cubicBezTo>
                  <a:pt x="18025" y="7551"/>
                  <a:pt x="17952" y="7977"/>
                  <a:pt x="17834" y="7977"/>
                </a:cubicBezTo>
                <a:cubicBezTo>
                  <a:pt x="17818" y="7977"/>
                  <a:pt x="17801" y="7969"/>
                  <a:pt x="17782" y="7950"/>
                </a:cubicBezTo>
                <a:cubicBezTo>
                  <a:pt x="17682" y="7857"/>
                  <a:pt x="17584" y="7825"/>
                  <a:pt x="17487" y="7825"/>
                </a:cubicBezTo>
                <a:cubicBezTo>
                  <a:pt x="17263" y="7825"/>
                  <a:pt x="17049" y="7999"/>
                  <a:pt x="16843" y="7999"/>
                </a:cubicBezTo>
                <a:cubicBezTo>
                  <a:pt x="16759" y="7999"/>
                  <a:pt x="16677" y="7970"/>
                  <a:pt x="16597" y="7889"/>
                </a:cubicBezTo>
                <a:cubicBezTo>
                  <a:pt x="16535" y="7828"/>
                  <a:pt x="16474" y="7806"/>
                  <a:pt x="16410" y="7806"/>
                </a:cubicBezTo>
                <a:cubicBezTo>
                  <a:pt x="16317" y="7806"/>
                  <a:pt x="16219" y="7853"/>
                  <a:pt x="16110" y="7889"/>
                </a:cubicBezTo>
                <a:cubicBezTo>
                  <a:pt x="15751" y="8018"/>
                  <a:pt x="15413" y="8146"/>
                  <a:pt x="15005" y="8146"/>
                </a:cubicBezTo>
                <a:cubicBezTo>
                  <a:pt x="14930" y="8146"/>
                  <a:pt x="14853" y="8142"/>
                  <a:pt x="14773" y="8133"/>
                </a:cubicBezTo>
                <a:cubicBezTo>
                  <a:pt x="14570" y="8114"/>
                  <a:pt x="14322" y="8084"/>
                  <a:pt x="14070" y="8084"/>
                </a:cubicBezTo>
                <a:cubicBezTo>
                  <a:pt x="13907" y="8084"/>
                  <a:pt x="13743" y="8097"/>
                  <a:pt x="13588" y="8133"/>
                </a:cubicBezTo>
                <a:cubicBezTo>
                  <a:pt x="12919" y="8285"/>
                  <a:pt x="12311" y="8649"/>
                  <a:pt x="11673" y="8832"/>
                </a:cubicBezTo>
                <a:cubicBezTo>
                  <a:pt x="11764" y="9105"/>
                  <a:pt x="11825" y="9318"/>
                  <a:pt x="11916" y="9561"/>
                </a:cubicBezTo>
                <a:cubicBezTo>
                  <a:pt x="10913" y="9956"/>
                  <a:pt x="9575" y="9409"/>
                  <a:pt x="8755" y="10838"/>
                </a:cubicBezTo>
                <a:cubicBezTo>
                  <a:pt x="9032" y="10890"/>
                  <a:pt x="9300" y="10908"/>
                  <a:pt x="9561" y="10908"/>
                </a:cubicBezTo>
                <a:cubicBezTo>
                  <a:pt x="10071" y="10908"/>
                  <a:pt x="10554" y="10842"/>
                  <a:pt x="11027" y="10842"/>
                </a:cubicBezTo>
                <a:cubicBezTo>
                  <a:pt x="11295" y="10842"/>
                  <a:pt x="11560" y="10863"/>
                  <a:pt x="11825" y="10929"/>
                </a:cubicBezTo>
                <a:cubicBezTo>
                  <a:pt x="11977" y="10990"/>
                  <a:pt x="12129" y="10899"/>
                  <a:pt x="12159" y="11142"/>
                </a:cubicBezTo>
                <a:cubicBezTo>
                  <a:pt x="12159" y="11385"/>
                  <a:pt x="12098" y="11598"/>
                  <a:pt x="11855" y="11658"/>
                </a:cubicBezTo>
                <a:cubicBezTo>
                  <a:pt x="11551" y="11719"/>
                  <a:pt x="11278" y="11780"/>
                  <a:pt x="10974" y="11810"/>
                </a:cubicBezTo>
                <a:cubicBezTo>
                  <a:pt x="10062" y="11932"/>
                  <a:pt x="9271" y="12236"/>
                  <a:pt x="8967" y="13421"/>
                </a:cubicBezTo>
                <a:cubicBezTo>
                  <a:pt x="9211" y="13573"/>
                  <a:pt x="9393" y="13756"/>
                  <a:pt x="9545" y="14029"/>
                </a:cubicBezTo>
                <a:cubicBezTo>
                  <a:pt x="9241" y="14212"/>
                  <a:pt x="8967" y="14272"/>
                  <a:pt x="8663" y="14333"/>
                </a:cubicBezTo>
                <a:cubicBezTo>
                  <a:pt x="7812" y="14485"/>
                  <a:pt x="7448" y="15002"/>
                  <a:pt x="7630" y="15914"/>
                </a:cubicBezTo>
                <a:cubicBezTo>
                  <a:pt x="7356" y="16005"/>
                  <a:pt x="7053" y="16127"/>
                  <a:pt x="6779" y="16248"/>
                </a:cubicBezTo>
                <a:cubicBezTo>
                  <a:pt x="5654" y="16765"/>
                  <a:pt x="4378" y="16643"/>
                  <a:pt x="3223" y="17038"/>
                </a:cubicBezTo>
                <a:cubicBezTo>
                  <a:pt x="2704" y="17240"/>
                  <a:pt x="2267" y="17742"/>
                  <a:pt x="1731" y="17742"/>
                </a:cubicBezTo>
                <a:cubicBezTo>
                  <a:pt x="1702" y="17742"/>
                  <a:pt x="1672" y="17741"/>
                  <a:pt x="1642" y="17738"/>
                </a:cubicBezTo>
                <a:cubicBezTo>
                  <a:pt x="1566" y="17724"/>
                  <a:pt x="1494" y="17718"/>
                  <a:pt x="1425" y="17718"/>
                </a:cubicBezTo>
                <a:cubicBezTo>
                  <a:pt x="1026" y="17718"/>
                  <a:pt x="733" y="17925"/>
                  <a:pt x="396" y="18133"/>
                </a:cubicBezTo>
                <a:cubicBezTo>
                  <a:pt x="31" y="18345"/>
                  <a:pt x="1" y="18589"/>
                  <a:pt x="183" y="18923"/>
                </a:cubicBezTo>
                <a:cubicBezTo>
                  <a:pt x="1285" y="18923"/>
                  <a:pt x="2356" y="18395"/>
                  <a:pt x="3464" y="18395"/>
                </a:cubicBezTo>
                <a:cubicBezTo>
                  <a:pt x="3883" y="18395"/>
                  <a:pt x="4308" y="18471"/>
                  <a:pt x="4742" y="18680"/>
                </a:cubicBezTo>
                <a:cubicBezTo>
                  <a:pt x="4628" y="18909"/>
                  <a:pt x="4540" y="19138"/>
                  <a:pt x="4352" y="19138"/>
                </a:cubicBezTo>
                <a:cubicBezTo>
                  <a:pt x="4341" y="19138"/>
                  <a:pt x="4329" y="19138"/>
                  <a:pt x="4317" y="19136"/>
                </a:cubicBezTo>
                <a:cubicBezTo>
                  <a:pt x="4248" y="19125"/>
                  <a:pt x="4181" y="19120"/>
                  <a:pt x="4114" y="19120"/>
                </a:cubicBezTo>
                <a:cubicBezTo>
                  <a:pt x="3616" y="19120"/>
                  <a:pt x="3154" y="19386"/>
                  <a:pt x="2645" y="19440"/>
                </a:cubicBezTo>
                <a:cubicBezTo>
                  <a:pt x="2128" y="19501"/>
                  <a:pt x="1642" y="20291"/>
                  <a:pt x="1764" y="20838"/>
                </a:cubicBezTo>
                <a:cubicBezTo>
                  <a:pt x="3439" y="20350"/>
                  <a:pt x="5113" y="20055"/>
                  <a:pt x="6860" y="20055"/>
                </a:cubicBezTo>
                <a:cubicBezTo>
                  <a:pt x="7618" y="20055"/>
                  <a:pt x="8389" y="20110"/>
                  <a:pt x="9180" y="20230"/>
                </a:cubicBezTo>
                <a:cubicBezTo>
                  <a:pt x="8907" y="20443"/>
                  <a:pt x="8755" y="20564"/>
                  <a:pt x="8633" y="20656"/>
                </a:cubicBezTo>
                <a:cubicBezTo>
                  <a:pt x="8694" y="20868"/>
                  <a:pt x="8937" y="20808"/>
                  <a:pt x="8937" y="21081"/>
                </a:cubicBezTo>
                <a:cubicBezTo>
                  <a:pt x="8857" y="21210"/>
                  <a:pt x="8751" y="21245"/>
                  <a:pt x="8637" y="21245"/>
                </a:cubicBezTo>
                <a:cubicBezTo>
                  <a:pt x="8536" y="21245"/>
                  <a:pt x="8429" y="21217"/>
                  <a:pt x="8329" y="21203"/>
                </a:cubicBezTo>
                <a:cubicBezTo>
                  <a:pt x="8451" y="21051"/>
                  <a:pt x="8572" y="20929"/>
                  <a:pt x="8481" y="20777"/>
                </a:cubicBezTo>
                <a:lnTo>
                  <a:pt x="8481" y="20777"/>
                </a:lnTo>
                <a:cubicBezTo>
                  <a:pt x="8188" y="20830"/>
                  <a:pt x="7901" y="20855"/>
                  <a:pt x="7619" y="20855"/>
                </a:cubicBezTo>
                <a:cubicBezTo>
                  <a:pt x="7259" y="20855"/>
                  <a:pt x="6908" y="20815"/>
                  <a:pt x="6566" y="20747"/>
                </a:cubicBezTo>
                <a:cubicBezTo>
                  <a:pt x="6313" y="20705"/>
                  <a:pt x="6054" y="20643"/>
                  <a:pt x="5806" y="20643"/>
                </a:cubicBezTo>
                <a:cubicBezTo>
                  <a:pt x="5517" y="20643"/>
                  <a:pt x="5245" y="20726"/>
                  <a:pt x="5016" y="21020"/>
                </a:cubicBezTo>
                <a:cubicBezTo>
                  <a:pt x="5077" y="21324"/>
                  <a:pt x="5381" y="21111"/>
                  <a:pt x="5442" y="21415"/>
                </a:cubicBezTo>
                <a:cubicBezTo>
                  <a:pt x="5399" y="21409"/>
                  <a:pt x="5358" y="21407"/>
                  <a:pt x="5318" y="21407"/>
                </a:cubicBezTo>
                <a:cubicBezTo>
                  <a:pt x="4949" y="21407"/>
                  <a:pt x="4637" y="21634"/>
                  <a:pt x="4226" y="21689"/>
                </a:cubicBezTo>
                <a:cubicBezTo>
                  <a:pt x="4226" y="21780"/>
                  <a:pt x="4195" y="21963"/>
                  <a:pt x="4256" y="22054"/>
                </a:cubicBezTo>
                <a:cubicBezTo>
                  <a:pt x="4550" y="22641"/>
                  <a:pt x="5335" y="23181"/>
                  <a:pt x="5995" y="23181"/>
                </a:cubicBezTo>
                <a:cubicBezTo>
                  <a:pt x="6087" y="23181"/>
                  <a:pt x="6177" y="23170"/>
                  <a:pt x="6262" y="23148"/>
                </a:cubicBezTo>
                <a:cubicBezTo>
                  <a:pt x="6374" y="23115"/>
                  <a:pt x="6473" y="23099"/>
                  <a:pt x="6559" y="23099"/>
                </a:cubicBezTo>
                <a:cubicBezTo>
                  <a:pt x="6870" y="23099"/>
                  <a:pt x="7009" y="23307"/>
                  <a:pt x="6961" y="23665"/>
                </a:cubicBezTo>
                <a:cubicBezTo>
                  <a:pt x="6201" y="23847"/>
                  <a:pt x="5442" y="24029"/>
                  <a:pt x="4682" y="24242"/>
                </a:cubicBezTo>
                <a:cubicBezTo>
                  <a:pt x="2949" y="24759"/>
                  <a:pt x="2888" y="24789"/>
                  <a:pt x="2736" y="25245"/>
                </a:cubicBezTo>
                <a:cubicBezTo>
                  <a:pt x="2813" y="25236"/>
                  <a:pt x="2888" y="25232"/>
                  <a:pt x="2961" y="25232"/>
                </a:cubicBezTo>
                <a:cubicBezTo>
                  <a:pt x="4144" y="25232"/>
                  <a:pt x="4964" y="26325"/>
                  <a:pt x="6080" y="26583"/>
                </a:cubicBezTo>
                <a:cubicBezTo>
                  <a:pt x="5820" y="26821"/>
                  <a:pt x="5544" y="26951"/>
                  <a:pt x="5275" y="26951"/>
                </a:cubicBezTo>
                <a:cubicBezTo>
                  <a:pt x="5167" y="26951"/>
                  <a:pt x="5060" y="26930"/>
                  <a:pt x="4955" y="26887"/>
                </a:cubicBezTo>
                <a:cubicBezTo>
                  <a:pt x="4722" y="26799"/>
                  <a:pt x="4522" y="26752"/>
                  <a:pt x="4345" y="26752"/>
                </a:cubicBezTo>
                <a:cubicBezTo>
                  <a:pt x="3783" y="26752"/>
                  <a:pt x="3449" y="27228"/>
                  <a:pt x="3010" y="28406"/>
                </a:cubicBezTo>
                <a:cubicBezTo>
                  <a:pt x="3421" y="28589"/>
                  <a:pt x="3843" y="28640"/>
                  <a:pt x="4269" y="28640"/>
                </a:cubicBezTo>
                <a:cubicBezTo>
                  <a:pt x="4805" y="28640"/>
                  <a:pt x="5346" y="28559"/>
                  <a:pt x="5879" y="28559"/>
                </a:cubicBezTo>
                <a:cubicBezTo>
                  <a:pt x="6330" y="28559"/>
                  <a:pt x="6775" y="28617"/>
                  <a:pt x="7204" y="28832"/>
                </a:cubicBezTo>
                <a:cubicBezTo>
                  <a:pt x="6718" y="29014"/>
                  <a:pt x="6232" y="29227"/>
                  <a:pt x="5715" y="29288"/>
                </a:cubicBezTo>
                <a:cubicBezTo>
                  <a:pt x="5138" y="29379"/>
                  <a:pt x="4530" y="29409"/>
                  <a:pt x="4013" y="29774"/>
                </a:cubicBezTo>
                <a:cubicBezTo>
                  <a:pt x="3679" y="29957"/>
                  <a:pt x="3405" y="30291"/>
                  <a:pt x="2888" y="30291"/>
                </a:cubicBezTo>
                <a:cubicBezTo>
                  <a:pt x="3223" y="30565"/>
                  <a:pt x="3192" y="31020"/>
                  <a:pt x="3527" y="31051"/>
                </a:cubicBezTo>
                <a:cubicBezTo>
                  <a:pt x="4414" y="31103"/>
                  <a:pt x="5302" y="31379"/>
                  <a:pt x="6208" y="31379"/>
                </a:cubicBezTo>
                <a:cubicBezTo>
                  <a:pt x="6358" y="31379"/>
                  <a:pt x="6507" y="31372"/>
                  <a:pt x="6657" y="31355"/>
                </a:cubicBezTo>
                <a:cubicBezTo>
                  <a:pt x="6685" y="31351"/>
                  <a:pt x="6711" y="31350"/>
                  <a:pt x="6738" y="31350"/>
                </a:cubicBezTo>
                <a:cubicBezTo>
                  <a:pt x="7124" y="31350"/>
                  <a:pt x="7439" y="31687"/>
                  <a:pt x="7832" y="31687"/>
                </a:cubicBezTo>
                <a:cubicBezTo>
                  <a:pt x="7894" y="31687"/>
                  <a:pt x="7958" y="31678"/>
                  <a:pt x="8025" y="31659"/>
                </a:cubicBezTo>
                <a:lnTo>
                  <a:pt x="8025" y="31659"/>
                </a:lnTo>
                <a:cubicBezTo>
                  <a:pt x="7417" y="31902"/>
                  <a:pt x="6840" y="32297"/>
                  <a:pt x="6232" y="32297"/>
                </a:cubicBezTo>
                <a:cubicBezTo>
                  <a:pt x="5411" y="32327"/>
                  <a:pt x="4773" y="32601"/>
                  <a:pt x="4317" y="33391"/>
                </a:cubicBezTo>
                <a:cubicBezTo>
                  <a:pt x="4226" y="33543"/>
                  <a:pt x="4043" y="33665"/>
                  <a:pt x="4135" y="33908"/>
                </a:cubicBezTo>
                <a:cubicBezTo>
                  <a:pt x="4195" y="34151"/>
                  <a:pt x="4408" y="34090"/>
                  <a:pt x="4590" y="34121"/>
                </a:cubicBezTo>
                <a:cubicBezTo>
                  <a:pt x="4639" y="34131"/>
                  <a:pt x="4687" y="34136"/>
                  <a:pt x="4735" y="34136"/>
                </a:cubicBezTo>
                <a:cubicBezTo>
                  <a:pt x="5021" y="34136"/>
                  <a:pt x="5295" y="33978"/>
                  <a:pt x="5578" y="33978"/>
                </a:cubicBezTo>
                <a:cubicBezTo>
                  <a:pt x="5663" y="33978"/>
                  <a:pt x="5749" y="33992"/>
                  <a:pt x="5837" y="34030"/>
                </a:cubicBezTo>
                <a:cubicBezTo>
                  <a:pt x="5624" y="34273"/>
                  <a:pt x="5320" y="34182"/>
                  <a:pt x="5046" y="34394"/>
                </a:cubicBezTo>
                <a:cubicBezTo>
                  <a:pt x="5160" y="34768"/>
                  <a:pt x="5352" y="34855"/>
                  <a:pt x="5562" y="34855"/>
                </a:cubicBezTo>
                <a:cubicBezTo>
                  <a:pt x="5745" y="34855"/>
                  <a:pt x="5941" y="34789"/>
                  <a:pt x="6110" y="34789"/>
                </a:cubicBezTo>
                <a:cubicBezTo>
                  <a:pt x="6663" y="34789"/>
                  <a:pt x="7132" y="34484"/>
                  <a:pt x="7703" y="34484"/>
                </a:cubicBezTo>
                <a:cubicBezTo>
                  <a:pt x="7729" y="34484"/>
                  <a:pt x="7756" y="34484"/>
                  <a:pt x="7782" y="34486"/>
                </a:cubicBezTo>
                <a:cubicBezTo>
                  <a:pt x="8122" y="34486"/>
                  <a:pt x="8478" y="34590"/>
                  <a:pt x="8838" y="34590"/>
                </a:cubicBezTo>
                <a:cubicBezTo>
                  <a:pt x="8992" y="34590"/>
                  <a:pt x="9147" y="34571"/>
                  <a:pt x="9302" y="34516"/>
                </a:cubicBezTo>
                <a:cubicBezTo>
                  <a:pt x="9543" y="34420"/>
                  <a:pt x="9665" y="34383"/>
                  <a:pt x="9794" y="34383"/>
                </a:cubicBezTo>
                <a:cubicBezTo>
                  <a:pt x="9909" y="34383"/>
                  <a:pt x="10029" y="34412"/>
                  <a:pt x="10244" y="34455"/>
                </a:cubicBezTo>
                <a:cubicBezTo>
                  <a:pt x="9053" y="35051"/>
                  <a:pt x="7830" y="35242"/>
                  <a:pt x="6587" y="35242"/>
                </a:cubicBezTo>
                <a:cubicBezTo>
                  <a:pt x="5419" y="35242"/>
                  <a:pt x="4233" y="35073"/>
                  <a:pt x="3040" y="34911"/>
                </a:cubicBezTo>
                <a:lnTo>
                  <a:pt x="3040" y="34911"/>
                </a:lnTo>
                <a:cubicBezTo>
                  <a:pt x="3131" y="35762"/>
                  <a:pt x="3983" y="36279"/>
                  <a:pt x="5046" y="36279"/>
                </a:cubicBezTo>
                <a:cubicBezTo>
                  <a:pt x="5074" y="36854"/>
                  <a:pt x="4829" y="37109"/>
                  <a:pt x="4358" y="37109"/>
                </a:cubicBezTo>
                <a:cubicBezTo>
                  <a:pt x="4306" y="37109"/>
                  <a:pt x="4252" y="37106"/>
                  <a:pt x="4195" y="37100"/>
                </a:cubicBezTo>
                <a:cubicBezTo>
                  <a:pt x="3859" y="37052"/>
                  <a:pt x="3506" y="36928"/>
                  <a:pt x="3167" y="36928"/>
                </a:cubicBezTo>
                <a:cubicBezTo>
                  <a:pt x="2863" y="36928"/>
                  <a:pt x="2570" y="37028"/>
                  <a:pt x="2311" y="37373"/>
                </a:cubicBezTo>
                <a:cubicBezTo>
                  <a:pt x="2676" y="37981"/>
                  <a:pt x="2432" y="37859"/>
                  <a:pt x="3709" y="38163"/>
                </a:cubicBezTo>
                <a:cubicBezTo>
                  <a:pt x="4600" y="38398"/>
                  <a:pt x="5509" y="38668"/>
                  <a:pt x="6449" y="38668"/>
                </a:cubicBezTo>
                <a:cubicBezTo>
                  <a:pt x="6729" y="38668"/>
                  <a:pt x="7011" y="38645"/>
                  <a:pt x="7296" y="38589"/>
                </a:cubicBezTo>
                <a:cubicBezTo>
                  <a:pt x="7678" y="38499"/>
                  <a:pt x="8077" y="38392"/>
                  <a:pt x="8481" y="38392"/>
                </a:cubicBezTo>
                <a:cubicBezTo>
                  <a:pt x="8622" y="38392"/>
                  <a:pt x="8765" y="38405"/>
                  <a:pt x="8907" y="38437"/>
                </a:cubicBezTo>
                <a:cubicBezTo>
                  <a:pt x="9120" y="38484"/>
                  <a:pt x="9333" y="38587"/>
                  <a:pt x="9546" y="38587"/>
                </a:cubicBezTo>
                <a:cubicBezTo>
                  <a:pt x="9606" y="38587"/>
                  <a:pt x="9667" y="38579"/>
                  <a:pt x="9727" y="38559"/>
                </a:cubicBezTo>
                <a:cubicBezTo>
                  <a:pt x="11004" y="38103"/>
                  <a:pt x="12341" y="38011"/>
                  <a:pt x="13648" y="37920"/>
                </a:cubicBezTo>
                <a:cubicBezTo>
                  <a:pt x="15047" y="37799"/>
                  <a:pt x="16445" y="37525"/>
                  <a:pt x="17843" y="37495"/>
                </a:cubicBezTo>
                <a:cubicBezTo>
                  <a:pt x="20214" y="37464"/>
                  <a:pt x="22554" y="37039"/>
                  <a:pt x="24895" y="37039"/>
                </a:cubicBezTo>
                <a:cubicBezTo>
                  <a:pt x="26384" y="37008"/>
                  <a:pt x="27843" y="36978"/>
                  <a:pt x="29333" y="36948"/>
                </a:cubicBezTo>
                <a:cubicBezTo>
                  <a:pt x="29819" y="36948"/>
                  <a:pt x="30305" y="37163"/>
                  <a:pt x="30817" y="37163"/>
                </a:cubicBezTo>
                <a:cubicBezTo>
                  <a:pt x="30849" y="37163"/>
                  <a:pt x="30881" y="37162"/>
                  <a:pt x="30913" y="37160"/>
                </a:cubicBezTo>
                <a:cubicBezTo>
                  <a:pt x="31429" y="37117"/>
                  <a:pt x="31960" y="37074"/>
                  <a:pt x="32485" y="37074"/>
                </a:cubicBezTo>
                <a:cubicBezTo>
                  <a:pt x="32702" y="37074"/>
                  <a:pt x="32918" y="37082"/>
                  <a:pt x="33132" y="37100"/>
                </a:cubicBezTo>
                <a:cubicBezTo>
                  <a:pt x="34074" y="37160"/>
                  <a:pt x="35047" y="37404"/>
                  <a:pt x="35959" y="37404"/>
                </a:cubicBezTo>
                <a:cubicBezTo>
                  <a:pt x="36052" y="37402"/>
                  <a:pt x="36145" y="37402"/>
                  <a:pt x="36238" y="37402"/>
                </a:cubicBezTo>
                <a:cubicBezTo>
                  <a:pt x="38483" y="37402"/>
                  <a:pt x="40702" y="37743"/>
                  <a:pt x="42950" y="37859"/>
                </a:cubicBezTo>
                <a:cubicBezTo>
                  <a:pt x="44105" y="37920"/>
                  <a:pt x="45230" y="37829"/>
                  <a:pt x="46354" y="38042"/>
                </a:cubicBezTo>
                <a:cubicBezTo>
                  <a:pt x="48603" y="38437"/>
                  <a:pt x="50883" y="38498"/>
                  <a:pt x="53132" y="38559"/>
                </a:cubicBezTo>
                <a:cubicBezTo>
                  <a:pt x="53832" y="38559"/>
                  <a:pt x="54531" y="38467"/>
                  <a:pt x="54895" y="37677"/>
                </a:cubicBezTo>
                <a:cubicBezTo>
                  <a:pt x="54804" y="37282"/>
                  <a:pt x="54409" y="37647"/>
                  <a:pt x="54318" y="37221"/>
                </a:cubicBezTo>
                <a:cubicBezTo>
                  <a:pt x="54679" y="37221"/>
                  <a:pt x="55052" y="37162"/>
                  <a:pt x="55414" y="37162"/>
                </a:cubicBezTo>
                <a:cubicBezTo>
                  <a:pt x="55631" y="37162"/>
                  <a:pt x="55845" y="37183"/>
                  <a:pt x="56050" y="37252"/>
                </a:cubicBezTo>
                <a:cubicBezTo>
                  <a:pt x="56717" y="37474"/>
                  <a:pt x="57390" y="37544"/>
                  <a:pt x="58064" y="37544"/>
                </a:cubicBezTo>
                <a:cubicBezTo>
                  <a:pt x="58773" y="37544"/>
                  <a:pt x="59483" y="37466"/>
                  <a:pt x="60184" y="37404"/>
                </a:cubicBezTo>
                <a:cubicBezTo>
                  <a:pt x="60610" y="37373"/>
                  <a:pt x="60610" y="36948"/>
                  <a:pt x="60701" y="36644"/>
                </a:cubicBezTo>
                <a:cubicBezTo>
                  <a:pt x="60792" y="36340"/>
                  <a:pt x="60640" y="36188"/>
                  <a:pt x="60397" y="36005"/>
                </a:cubicBezTo>
                <a:cubicBezTo>
                  <a:pt x="59880" y="35701"/>
                  <a:pt x="59333" y="35549"/>
                  <a:pt x="58786" y="35306"/>
                </a:cubicBezTo>
                <a:cubicBezTo>
                  <a:pt x="58878" y="35121"/>
                  <a:pt x="59016" y="35094"/>
                  <a:pt x="59157" y="35094"/>
                </a:cubicBezTo>
                <a:cubicBezTo>
                  <a:pt x="59217" y="35094"/>
                  <a:pt x="59278" y="35099"/>
                  <a:pt x="59336" y="35099"/>
                </a:cubicBezTo>
                <a:cubicBezTo>
                  <a:pt x="59366" y="35099"/>
                  <a:pt x="59396" y="35098"/>
                  <a:pt x="59424" y="35093"/>
                </a:cubicBezTo>
                <a:cubicBezTo>
                  <a:pt x="59789" y="35033"/>
                  <a:pt x="60154" y="34850"/>
                  <a:pt x="60215" y="34394"/>
                </a:cubicBezTo>
                <a:cubicBezTo>
                  <a:pt x="60397" y="32935"/>
                  <a:pt x="60883" y="31598"/>
                  <a:pt x="61339" y="30261"/>
                </a:cubicBezTo>
                <a:cubicBezTo>
                  <a:pt x="62737" y="26248"/>
                  <a:pt x="64105" y="22267"/>
                  <a:pt x="65230" y="18163"/>
                </a:cubicBezTo>
                <a:cubicBezTo>
                  <a:pt x="65716" y="16339"/>
                  <a:pt x="65412" y="15792"/>
                  <a:pt x="63923" y="15458"/>
                </a:cubicBezTo>
                <a:cubicBezTo>
                  <a:pt x="63801" y="15428"/>
                  <a:pt x="63680" y="15428"/>
                  <a:pt x="63558" y="15428"/>
                </a:cubicBezTo>
                <a:cubicBezTo>
                  <a:pt x="61795" y="15154"/>
                  <a:pt x="60002" y="14880"/>
                  <a:pt x="58239" y="14576"/>
                </a:cubicBezTo>
                <a:cubicBezTo>
                  <a:pt x="57433" y="14425"/>
                  <a:pt x="56753" y="13607"/>
                  <a:pt x="55886" y="13607"/>
                </a:cubicBezTo>
                <a:cubicBezTo>
                  <a:pt x="55707" y="13607"/>
                  <a:pt x="55519" y="13642"/>
                  <a:pt x="55321" y="13725"/>
                </a:cubicBezTo>
                <a:cubicBezTo>
                  <a:pt x="55321" y="13725"/>
                  <a:pt x="55260" y="13665"/>
                  <a:pt x="55230" y="13634"/>
                </a:cubicBezTo>
                <a:cubicBezTo>
                  <a:pt x="55260" y="13330"/>
                  <a:pt x="55503" y="13148"/>
                  <a:pt x="55594" y="12874"/>
                </a:cubicBezTo>
                <a:cubicBezTo>
                  <a:pt x="55777" y="12449"/>
                  <a:pt x="55503" y="11810"/>
                  <a:pt x="55108" y="11810"/>
                </a:cubicBezTo>
                <a:cubicBezTo>
                  <a:pt x="55081" y="11811"/>
                  <a:pt x="55054" y="11812"/>
                  <a:pt x="55027" y="11812"/>
                </a:cubicBezTo>
                <a:cubicBezTo>
                  <a:pt x="54272" y="11812"/>
                  <a:pt x="53620" y="11413"/>
                  <a:pt x="52798" y="11354"/>
                </a:cubicBezTo>
                <a:cubicBezTo>
                  <a:pt x="52965" y="11259"/>
                  <a:pt x="53039" y="11144"/>
                  <a:pt x="53151" y="11144"/>
                </a:cubicBezTo>
                <a:cubicBezTo>
                  <a:pt x="53182" y="11144"/>
                  <a:pt x="53215" y="11153"/>
                  <a:pt x="53254" y="11172"/>
                </a:cubicBezTo>
                <a:cubicBezTo>
                  <a:pt x="53680" y="11415"/>
                  <a:pt x="54135" y="11324"/>
                  <a:pt x="54561" y="11476"/>
                </a:cubicBezTo>
                <a:cubicBezTo>
                  <a:pt x="54677" y="11511"/>
                  <a:pt x="54766" y="11527"/>
                  <a:pt x="54834" y="11527"/>
                </a:cubicBezTo>
                <a:cubicBezTo>
                  <a:pt x="55122" y="11527"/>
                  <a:pt x="55018" y="11237"/>
                  <a:pt x="54895" y="10868"/>
                </a:cubicBezTo>
                <a:lnTo>
                  <a:pt x="54895" y="10868"/>
                </a:lnTo>
                <a:cubicBezTo>
                  <a:pt x="54924" y="10872"/>
                  <a:pt x="54951" y="10873"/>
                  <a:pt x="54978" y="10873"/>
                </a:cubicBezTo>
                <a:cubicBezTo>
                  <a:pt x="55407" y="10873"/>
                  <a:pt x="55616" y="10436"/>
                  <a:pt x="55959" y="10321"/>
                </a:cubicBezTo>
                <a:cubicBezTo>
                  <a:pt x="55898" y="10078"/>
                  <a:pt x="55959" y="9835"/>
                  <a:pt x="55746" y="9744"/>
                </a:cubicBezTo>
                <a:cubicBezTo>
                  <a:pt x="55260" y="9531"/>
                  <a:pt x="54743" y="9227"/>
                  <a:pt x="54287" y="9227"/>
                </a:cubicBezTo>
                <a:cubicBezTo>
                  <a:pt x="53299" y="9227"/>
                  <a:pt x="52336" y="8880"/>
                  <a:pt x="51352" y="8880"/>
                </a:cubicBezTo>
                <a:cubicBezTo>
                  <a:pt x="51247" y="8880"/>
                  <a:pt x="51141" y="8884"/>
                  <a:pt x="51035" y="8892"/>
                </a:cubicBezTo>
                <a:cubicBezTo>
                  <a:pt x="50984" y="8899"/>
                  <a:pt x="50935" y="8902"/>
                  <a:pt x="50888" y="8902"/>
                </a:cubicBezTo>
                <a:cubicBezTo>
                  <a:pt x="50479" y="8902"/>
                  <a:pt x="50176" y="8678"/>
                  <a:pt x="49850" y="8406"/>
                </a:cubicBezTo>
                <a:cubicBezTo>
                  <a:pt x="49992" y="8371"/>
                  <a:pt x="50103" y="8356"/>
                  <a:pt x="50208" y="8356"/>
                </a:cubicBezTo>
                <a:cubicBezTo>
                  <a:pt x="50281" y="8356"/>
                  <a:pt x="50352" y="8363"/>
                  <a:pt x="50427" y="8376"/>
                </a:cubicBezTo>
                <a:cubicBezTo>
                  <a:pt x="50755" y="8445"/>
                  <a:pt x="51073" y="8543"/>
                  <a:pt x="51386" y="8543"/>
                </a:cubicBezTo>
                <a:cubicBezTo>
                  <a:pt x="51626" y="8543"/>
                  <a:pt x="51862" y="8486"/>
                  <a:pt x="52099" y="8315"/>
                </a:cubicBezTo>
                <a:cubicBezTo>
                  <a:pt x="52707" y="7920"/>
                  <a:pt x="53467" y="8163"/>
                  <a:pt x="54105" y="7707"/>
                </a:cubicBezTo>
                <a:cubicBezTo>
                  <a:pt x="54409" y="7494"/>
                  <a:pt x="54835" y="7585"/>
                  <a:pt x="55230" y="7494"/>
                </a:cubicBezTo>
                <a:cubicBezTo>
                  <a:pt x="55564" y="7433"/>
                  <a:pt x="55898" y="7221"/>
                  <a:pt x="55929" y="6795"/>
                </a:cubicBezTo>
                <a:cubicBezTo>
                  <a:pt x="55959" y="6339"/>
                  <a:pt x="55564" y="6339"/>
                  <a:pt x="55290" y="6278"/>
                </a:cubicBezTo>
                <a:cubicBezTo>
                  <a:pt x="55139" y="6248"/>
                  <a:pt x="55017" y="6157"/>
                  <a:pt x="54987" y="6005"/>
                </a:cubicBezTo>
                <a:cubicBezTo>
                  <a:pt x="55309" y="5606"/>
                  <a:pt x="55561" y="5433"/>
                  <a:pt x="55897" y="5433"/>
                </a:cubicBezTo>
                <a:cubicBezTo>
                  <a:pt x="56099" y="5433"/>
                  <a:pt x="56331" y="5496"/>
                  <a:pt x="56628" y="5610"/>
                </a:cubicBezTo>
                <a:cubicBezTo>
                  <a:pt x="56782" y="5661"/>
                  <a:pt x="56932" y="5718"/>
                  <a:pt x="57059" y="5718"/>
                </a:cubicBezTo>
                <a:cubicBezTo>
                  <a:pt x="57232" y="5718"/>
                  <a:pt x="57366" y="5613"/>
                  <a:pt x="57418" y="5245"/>
                </a:cubicBezTo>
                <a:cubicBezTo>
                  <a:pt x="56689" y="4941"/>
                  <a:pt x="56050" y="4515"/>
                  <a:pt x="55442" y="3999"/>
                </a:cubicBezTo>
                <a:cubicBezTo>
                  <a:pt x="55716" y="3816"/>
                  <a:pt x="55959" y="3634"/>
                  <a:pt x="56202" y="3482"/>
                </a:cubicBezTo>
                <a:cubicBezTo>
                  <a:pt x="56446" y="3330"/>
                  <a:pt x="56810" y="3239"/>
                  <a:pt x="56780" y="2874"/>
                </a:cubicBezTo>
                <a:cubicBezTo>
                  <a:pt x="56780" y="2479"/>
                  <a:pt x="56415" y="2388"/>
                  <a:pt x="56142" y="2236"/>
                </a:cubicBezTo>
                <a:cubicBezTo>
                  <a:pt x="55047" y="1628"/>
                  <a:pt x="53832" y="1476"/>
                  <a:pt x="52646" y="1476"/>
                </a:cubicBezTo>
                <a:cubicBezTo>
                  <a:pt x="50488" y="1446"/>
                  <a:pt x="48330" y="1050"/>
                  <a:pt x="46141" y="990"/>
                </a:cubicBezTo>
                <a:cubicBezTo>
                  <a:pt x="45230" y="929"/>
                  <a:pt x="44348" y="898"/>
                  <a:pt x="43436" y="838"/>
                </a:cubicBezTo>
                <a:cubicBezTo>
                  <a:pt x="41430" y="746"/>
                  <a:pt x="39454" y="564"/>
                  <a:pt x="37479" y="442"/>
                </a:cubicBezTo>
                <a:cubicBezTo>
                  <a:pt x="36263" y="382"/>
                  <a:pt x="35077" y="442"/>
                  <a:pt x="33862" y="351"/>
                </a:cubicBezTo>
                <a:cubicBezTo>
                  <a:pt x="31947" y="199"/>
                  <a:pt x="30032" y="108"/>
                  <a:pt x="28117" y="47"/>
                </a:cubicBezTo>
                <a:cubicBezTo>
                  <a:pt x="28060" y="45"/>
                  <a:pt x="28003" y="44"/>
                  <a:pt x="27947" y="44"/>
                </a:cubicBezTo>
                <a:cubicBezTo>
                  <a:pt x="27383" y="44"/>
                  <a:pt x="26833" y="151"/>
                  <a:pt x="26254" y="151"/>
                </a:cubicBezTo>
                <a:cubicBezTo>
                  <a:pt x="26147" y="151"/>
                  <a:pt x="26038" y="147"/>
                  <a:pt x="25928" y="139"/>
                </a:cubicBezTo>
                <a:cubicBezTo>
                  <a:pt x="25377" y="85"/>
                  <a:pt x="24814" y="0"/>
                  <a:pt x="242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1" name="Google Shape;4091;p15"/>
          <p:cNvGrpSpPr/>
          <p:nvPr/>
        </p:nvGrpSpPr>
        <p:grpSpPr>
          <a:xfrm rot="1144190">
            <a:off x="6461697" y="-403705"/>
            <a:ext cx="3222439" cy="1467449"/>
            <a:chOff x="3427375" y="613525"/>
            <a:chExt cx="1481825" cy="674800"/>
          </a:xfrm>
        </p:grpSpPr>
        <p:sp>
          <p:nvSpPr>
            <p:cNvPr id="4092" name="Google Shape;4092;p15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5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5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5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5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5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5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5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5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5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5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5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5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5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5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5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5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5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5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5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5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5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5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5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5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5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5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5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5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5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5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5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5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5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5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5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5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5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5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5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5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5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5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5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5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5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5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5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5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5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5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5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5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5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5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5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5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5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5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5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5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5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5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5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5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5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5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5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5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5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5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5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5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5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5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5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5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5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5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5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5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5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5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5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5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5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5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5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5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5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5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5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5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5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5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5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5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5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5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5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5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5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5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5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5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5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5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5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5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5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5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5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5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5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5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5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5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5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5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5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5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5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5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5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5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5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5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5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5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5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5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5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5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5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5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5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5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5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5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5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5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5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5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5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5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5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5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5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5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5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5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5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5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5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5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5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5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5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5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5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5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5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5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5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5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5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5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5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5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5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5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5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5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5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5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5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5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5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5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5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2" name="Google Shape;4272;p15"/>
          <p:cNvSpPr/>
          <p:nvPr/>
        </p:nvSpPr>
        <p:spPr>
          <a:xfrm rot="-5994109">
            <a:off x="-1105182" y="-272244"/>
            <a:ext cx="2205672" cy="2602643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3" name="Google Shape;4273;p15"/>
          <p:cNvSpPr/>
          <p:nvPr/>
        </p:nvSpPr>
        <p:spPr>
          <a:xfrm rot="370012">
            <a:off x="7306614" y="-953447"/>
            <a:ext cx="3278748" cy="3203590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4" name="Google Shape;4274;p15"/>
          <p:cNvGrpSpPr/>
          <p:nvPr/>
        </p:nvGrpSpPr>
        <p:grpSpPr>
          <a:xfrm rot="-252633">
            <a:off x="6054821" y="4374193"/>
            <a:ext cx="3786206" cy="1724179"/>
            <a:chOff x="3427375" y="613525"/>
            <a:chExt cx="1481825" cy="674800"/>
          </a:xfrm>
        </p:grpSpPr>
        <p:sp>
          <p:nvSpPr>
            <p:cNvPr id="4275" name="Google Shape;4275;p15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5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5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5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5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5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5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5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5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5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5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5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5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5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5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5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5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5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5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5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5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5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5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5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5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5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15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15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15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5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5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5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5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5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5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5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5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5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5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5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5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5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5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5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5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5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5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5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5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5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5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5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5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5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5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5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5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5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5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5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5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5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5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5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5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5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5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5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5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5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5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5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5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5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5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5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5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5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5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5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5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5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5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5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5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5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5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5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5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5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5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5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5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5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5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5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5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5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5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5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5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5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5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5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5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5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5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5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5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5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5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5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5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5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5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5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5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5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5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5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5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5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5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5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5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5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5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5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5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5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5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5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5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5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5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5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5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5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5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5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5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5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5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5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5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5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5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5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5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5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5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5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5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5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5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5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5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5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5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5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5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5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5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5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5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5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5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5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5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5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5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5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5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5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5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5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5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5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5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5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5" name="Google Shape;4455;p15"/>
          <p:cNvSpPr txBox="1">
            <a:spLocks noGrp="1"/>
          </p:cNvSpPr>
          <p:nvPr>
            <p:ph type="title"/>
          </p:nvPr>
        </p:nvSpPr>
        <p:spPr>
          <a:xfrm>
            <a:off x="5430475" y="1204625"/>
            <a:ext cx="3000300" cy="21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56" name="Google Shape;4456;p15"/>
          <p:cNvSpPr txBox="1">
            <a:spLocks noGrp="1"/>
          </p:cNvSpPr>
          <p:nvPr>
            <p:ph type="subTitle" idx="1"/>
          </p:nvPr>
        </p:nvSpPr>
        <p:spPr>
          <a:xfrm>
            <a:off x="5430475" y="3462950"/>
            <a:ext cx="30003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457" name="Google Shape;4457;p15"/>
          <p:cNvSpPr txBox="1">
            <a:spLocks noGrp="1"/>
          </p:cNvSpPr>
          <p:nvPr>
            <p:ph type="title" idx="2" hasCustomPrompt="1"/>
          </p:nvPr>
        </p:nvSpPr>
        <p:spPr>
          <a:xfrm>
            <a:off x="3282000" y="1204625"/>
            <a:ext cx="1961700" cy="11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_1">
    <p:spTree>
      <p:nvGrpSpPr>
        <p:cNvPr id="1" name="Shape 5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7" name="Google Shape;5757;p19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grpSp>
        <p:nvGrpSpPr>
          <p:cNvPr id="5758" name="Google Shape;5758;p19"/>
          <p:cNvGrpSpPr/>
          <p:nvPr/>
        </p:nvGrpSpPr>
        <p:grpSpPr>
          <a:xfrm>
            <a:off x="7300665" y="3937423"/>
            <a:ext cx="3222377" cy="1467420"/>
            <a:chOff x="3427375" y="613525"/>
            <a:chExt cx="1481825" cy="674800"/>
          </a:xfrm>
        </p:grpSpPr>
        <p:sp>
          <p:nvSpPr>
            <p:cNvPr id="5759" name="Google Shape;5759;p19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9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9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9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9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9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9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9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9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9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9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9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9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9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9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9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9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9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9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9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9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9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9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9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19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19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19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19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19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19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19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19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19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19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19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19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19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19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19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19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19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19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19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19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19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19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19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19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19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19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19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19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19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19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19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19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19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19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19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19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19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19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19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19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19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19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19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19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19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19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19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19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19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19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19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19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19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19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19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19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19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19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19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19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19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19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19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19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19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19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19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19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19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19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19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19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19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19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19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19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19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19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19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19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19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19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19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19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19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9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9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9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9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19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19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19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19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19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19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19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19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19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19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19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19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19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19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19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19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19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19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19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19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19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19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19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19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19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9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9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9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9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9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9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9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9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9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9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9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9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9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9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9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9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9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9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9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9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9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9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9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9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19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19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19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19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19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19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19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19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19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19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19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19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19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19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19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19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19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19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9" name="Google Shape;5939;p19"/>
          <p:cNvSpPr/>
          <p:nvPr/>
        </p:nvSpPr>
        <p:spPr>
          <a:xfrm rot="10800000">
            <a:off x="7746925" y="73588"/>
            <a:ext cx="3639414" cy="1224462"/>
          </a:xfrm>
          <a:custGeom>
            <a:avLst/>
            <a:gdLst/>
            <a:ahLst/>
            <a:cxnLst/>
            <a:rect l="l" t="t" r="r" b="b"/>
            <a:pathLst>
              <a:path w="73923" h="24871" extrusionOk="0">
                <a:moveTo>
                  <a:pt x="47119" y="1"/>
                </a:moveTo>
                <a:cubicBezTo>
                  <a:pt x="45820" y="1"/>
                  <a:pt x="44521" y="19"/>
                  <a:pt x="43223" y="36"/>
                </a:cubicBezTo>
                <a:cubicBezTo>
                  <a:pt x="41581" y="36"/>
                  <a:pt x="39910" y="66"/>
                  <a:pt x="38268" y="188"/>
                </a:cubicBezTo>
                <a:cubicBezTo>
                  <a:pt x="35776" y="310"/>
                  <a:pt x="33314" y="614"/>
                  <a:pt x="30821" y="705"/>
                </a:cubicBezTo>
                <a:cubicBezTo>
                  <a:pt x="29302" y="735"/>
                  <a:pt x="27782" y="887"/>
                  <a:pt x="26292" y="887"/>
                </a:cubicBezTo>
                <a:cubicBezTo>
                  <a:pt x="25563" y="887"/>
                  <a:pt x="24925" y="1070"/>
                  <a:pt x="24317" y="1373"/>
                </a:cubicBezTo>
                <a:cubicBezTo>
                  <a:pt x="24013" y="1525"/>
                  <a:pt x="23709" y="1708"/>
                  <a:pt x="23344" y="1708"/>
                </a:cubicBezTo>
                <a:cubicBezTo>
                  <a:pt x="22918" y="1685"/>
                  <a:pt x="22493" y="1675"/>
                  <a:pt x="22068" y="1675"/>
                </a:cubicBezTo>
                <a:cubicBezTo>
                  <a:pt x="19802" y="1675"/>
                  <a:pt x="17552" y="1953"/>
                  <a:pt x="15303" y="1953"/>
                </a:cubicBezTo>
                <a:cubicBezTo>
                  <a:pt x="15207" y="1953"/>
                  <a:pt x="15112" y="1952"/>
                  <a:pt x="15016" y="1951"/>
                </a:cubicBezTo>
                <a:cubicBezTo>
                  <a:pt x="14894" y="1951"/>
                  <a:pt x="14772" y="1951"/>
                  <a:pt x="14681" y="1981"/>
                </a:cubicBezTo>
                <a:cubicBezTo>
                  <a:pt x="12949" y="2316"/>
                  <a:pt x="11186" y="2285"/>
                  <a:pt x="9453" y="2498"/>
                </a:cubicBezTo>
                <a:cubicBezTo>
                  <a:pt x="8085" y="2650"/>
                  <a:pt x="6718" y="2680"/>
                  <a:pt x="5380" y="2954"/>
                </a:cubicBezTo>
                <a:cubicBezTo>
                  <a:pt x="4924" y="3076"/>
                  <a:pt x="4286" y="2893"/>
                  <a:pt x="3921" y="3501"/>
                </a:cubicBezTo>
                <a:cubicBezTo>
                  <a:pt x="4276" y="3674"/>
                  <a:pt x="4637" y="3727"/>
                  <a:pt x="4998" y="3727"/>
                </a:cubicBezTo>
                <a:cubicBezTo>
                  <a:pt x="5571" y="3727"/>
                  <a:pt x="6148" y="3594"/>
                  <a:pt x="6711" y="3594"/>
                </a:cubicBezTo>
                <a:cubicBezTo>
                  <a:pt x="6980" y="3594"/>
                  <a:pt x="7246" y="3625"/>
                  <a:pt x="7508" y="3714"/>
                </a:cubicBezTo>
                <a:cubicBezTo>
                  <a:pt x="7234" y="3896"/>
                  <a:pt x="6930" y="3896"/>
                  <a:pt x="6596" y="3896"/>
                </a:cubicBezTo>
                <a:cubicBezTo>
                  <a:pt x="6436" y="3896"/>
                  <a:pt x="6277" y="3894"/>
                  <a:pt x="6118" y="3894"/>
                </a:cubicBezTo>
                <a:cubicBezTo>
                  <a:pt x="5640" y="3894"/>
                  <a:pt x="5167" y="3912"/>
                  <a:pt x="4711" y="4048"/>
                </a:cubicBezTo>
                <a:cubicBezTo>
                  <a:pt x="4529" y="4079"/>
                  <a:pt x="4377" y="4139"/>
                  <a:pt x="4377" y="4322"/>
                </a:cubicBezTo>
                <a:cubicBezTo>
                  <a:pt x="4377" y="4504"/>
                  <a:pt x="4529" y="4595"/>
                  <a:pt x="4711" y="4595"/>
                </a:cubicBezTo>
                <a:cubicBezTo>
                  <a:pt x="4833" y="4595"/>
                  <a:pt x="4955" y="4609"/>
                  <a:pt x="5076" y="4609"/>
                </a:cubicBezTo>
                <a:cubicBezTo>
                  <a:pt x="5137" y="4609"/>
                  <a:pt x="5198" y="4606"/>
                  <a:pt x="5259" y="4595"/>
                </a:cubicBezTo>
                <a:cubicBezTo>
                  <a:pt x="5655" y="4492"/>
                  <a:pt x="6048" y="4455"/>
                  <a:pt x="6440" y="4455"/>
                </a:cubicBezTo>
                <a:cubicBezTo>
                  <a:pt x="7311" y="4455"/>
                  <a:pt x="8177" y="4635"/>
                  <a:pt x="9058" y="4656"/>
                </a:cubicBezTo>
                <a:cubicBezTo>
                  <a:pt x="7477" y="5143"/>
                  <a:pt x="5745" y="5082"/>
                  <a:pt x="4164" y="5568"/>
                </a:cubicBezTo>
                <a:cubicBezTo>
                  <a:pt x="4164" y="5598"/>
                  <a:pt x="4164" y="5659"/>
                  <a:pt x="4164" y="5720"/>
                </a:cubicBezTo>
                <a:lnTo>
                  <a:pt x="6353" y="5720"/>
                </a:lnTo>
                <a:cubicBezTo>
                  <a:pt x="6163" y="5931"/>
                  <a:pt x="5890" y="5959"/>
                  <a:pt x="5603" y="5959"/>
                </a:cubicBezTo>
                <a:cubicBezTo>
                  <a:pt x="5498" y="5959"/>
                  <a:pt x="5392" y="5955"/>
                  <a:pt x="5286" y="5955"/>
                </a:cubicBezTo>
                <a:cubicBezTo>
                  <a:pt x="4851" y="5955"/>
                  <a:pt x="4444" y="6020"/>
                  <a:pt x="4316" y="6693"/>
                </a:cubicBezTo>
                <a:cubicBezTo>
                  <a:pt x="4481" y="6794"/>
                  <a:pt x="4643" y="6828"/>
                  <a:pt x="4805" y="6828"/>
                </a:cubicBezTo>
                <a:cubicBezTo>
                  <a:pt x="5111" y="6828"/>
                  <a:pt x="5417" y="6710"/>
                  <a:pt x="5738" y="6710"/>
                </a:cubicBezTo>
                <a:cubicBezTo>
                  <a:pt x="5908" y="6710"/>
                  <a:pt x="6082" y="6743"/>
                  <a:pt x="6262" y="6845"/>
                </a:cubicBezTo>
                <a:cubicBezTo>
                  <a:pt x="5562" y="7088"/>
                  <a:pt x="4833" y="6723"/>
                  <a:pt x="4347" y="7453"/>
                </a:cubicBezTo>
                <a:cubicBezTo>
                  <a:pt x="5113" y="7453"/>
                  <a:pt x="5849" y="7348"/>
                  <a:pt x="6576" y="7348"/>
                </a:cubicBezTo>
                <a:cubicBezTo>
                  <a:pt x="6888" y="7348"/>
                  <a:pt x="7198" y="7367"/>
                  <a:pt x="7508" y="7422"/>
                </a:cubicBezTo>
                <a:cubicBezTo>
                  <a:pt x="7629" y="7969"/>
                  <a:pt x="7325" y="8060"/>
                  <a:pt x="6900" y="8060"/>
                </a:cubicBezTo>
                <a:cubicBezTo>
                  <a:pt x="6687" y="8060"/>
                  <a:pt x="6476" y="8057"/>
                  <a:pt x="6268" y="8057"/>
                </a:cubicBezTo>
                <a:cubicBezTo>
                  <a:pt x="5642" y="8057"/>
                  <a:pt x="5038" y="8091"/>
                  <a:pt x="4468" y="8364"/>
                </a:cubicBezTo>
                <a:cubicBezTo>
                  <a:pt x="4924" y="8851"/>
                  <a:pt x="5532" y="8729"/>
                  <a:pt x="6079" y="8820"/>
                </a:cubicBezTo>
                <a:cubicBezTo>
                  <a:pt x="5532" y="9155"/>
                  <a:pt x="4772" y="9003"/>
                  <a:pt x="4255" y="9702"/>
                </a:cubicBezTo>
                <a:cubicBezTo>
                  <a:pt x="5562" y="9763"/>
                  <a:pt x="6778" y="9641"/>
                  <a:pt x="8025" y="9945"/>
                </a:cubicBezTo>
                <a:cubicBezTo>
                  <a:pt x="7660" y="10127"/>
                  <a:pt x="7356" y="10310"/>
                  <a:pt x="6991" y="10523"/>
                </a:cubicBezTo>
                <a:cubicBezTo>
                  <a:pt x="7660" y="10826"/>
                  <a:pt x="8328" y="10614"/>
                  <a:pt x="8906" y="10918"/>
                </a:cubicBezTo>
                <a:cubicBezTo>
                  <a:pt x="8389" y="11100"/>
                  <a:pt x="7721" y="10918"/>
                  <a:pt x="7386" y="11556"/>
                </a:cubicBezTo>
                <a:cubicBezTo>
                  <a:pt x="7538" y="11738"/>
                  <a:pt x="7842" y="11586"/>
                  <a:pt x="7873" y="11890"/>
                </a:cubicBezTo>
                <a:cubicBezTo>
                  <a:pt x="7333" y="12019"/>
                  <a:pt x="6815" y="12387"/>
                  <a:pt x="6208" y="12387"/>
                </a:cubicBezTo>
                <a:cubicBezTo>
                  <a:pt x="6097" y="12387"/>
                  <a:pt x="5984" y="12374"/>
                  <a:pt x="5866" y="12346"/>
                </a:cubicBezTo>
                <a:lnTo>
                  <a:pt x="5866" y="12346"/>
                </a:lnTo>
                <a:cubicBezTo>
                  <a:pt x="5903" y="12771"/>
                  <a:pt x="6046" y="12881"/>
                  <a:pt x="6222" y="12881"/>
                </a:cubicBezTo>
                <a:cubicBezTo>
                  <a:pt x="6411" y="12881"/>
                  <a:pt x="6637" y="12754"/>
                  <a:pt x="6812" y="12754"/>
                </a:cubicBezTo>
                <a:cubicBezTo>
                  <a:pt x="6882" y="12754"/>
                  <a:pt x="6944" y="12775"/>
                  <a:pt x="6991" y="12833"/>
                </a:cubicBezTo>
                <a:cubicBezTo>
                  <a:pt x="6885" y="12965"/>
                  <a:pt x="6756" y="13051"/>
                  <a:pt x="6604" y="13051"/>
                </a:cubicBezTo>
                <a:cubicBezTo>
                  <a:pt x="6582" y="13051"/>
                  <a:pt x="6559" y="13049"/>
                  <a:pt x="6535" y="13045"/>
                </a:cubicBezTo>
                <a:cubicBezTo>
                  <a:pt x="6480" y="13043"/>
                  <a:pt x="6425" y="13042"/>
                  <a:pt x="6371" y="13042"/>
                </a:cubicBezTo>
                <a:cubicBezTo>
                  <a:pt x="5663" y="13042"/>
                  <a:pt x="4977" y="13200"/>
                  <a:pt x="4293" y="13200"/>
                </a:cubicBezTo>
                <a:cubicBezTo>
                  <a:pt x="4240" y="13200"/>
                  <a:pt x="4187" y="13199"/>
                  <a:pt x="4134" y="13197"/>
                </a:cubicBezTo>
                <a:cubicBezTo>
                  <a:pt x="4090" y="13197"/>
                  <a:pt x="4045" y="13197"/>
                  <a:pt x="3999" y="13197"/>
                </a:cubicBezTo>
                <a:cubicBezTo>
                  <a:pt x="3545" y="13197"/>
                  <a:pt x="3048" y="13222"/>
                  <a:pt x="2827" y="13775"/>
                </a:cubicBezTo>
                <a:cubicBezTo>
                  <a:pt x="3040" y="13957"/>
                  <a:pt x="3283" y="14018"/>
                  <a:pt x="3526" y="14079"/>
                </a:cubicBezTo>
                <a:cubicBezTo>
                  <a:pt x="3070" y="14109"/>
                  <a:pt x="2918" y="14626"/>
                  <a:pt x="2401" y="14626"/>
                </a:cubicBezTo>
                <a:cubicBezTo>
                  <a:pt x="2365" y="14624"/>
                  <a:pt x="2329" y="14624"/>
                  <a:pt x="2292" y="14624"/>
                </a:cubicBezTo>
                <a:cubicBezTo>
                  <a:pt x="1633" y="14624"/>
                  <a:pt x="997" y="14875"/>
                  <a:pt x="334" y="14991"/>
                </a:cubicBezTo>
                <a:cubicBezTo>
                  <a:pt x="91" y="15021"/>
                  <a:pt x="0" y="15112"/>
                  <a:pt x="91" y="15386"/>
                </a:cubicBezTo>
                <a:lnTo>
                  <a:pt x="1307" y="15386"/>
                </a:lnTo>
                <a:cubicBezTo>
                  <a:pt x="1034" y="15568"/>
                  <a:pt x="730" y="15568"/>
                  <a:pt x="669" y="15933"/>
                </a:cubicBezTo>
                <a:cubicBezTo>
                  <a:pt x="734" y="16062"/>
                  <a:pt x="860" y="16100"/>
                  <a:pt x="993" y="16100"/>
                </a:cubicBezTo>
                <a:cubicBezTo>
                  <a:pt x="1047" y="16100"/>
                  <a:pt x="1102" y="16094"/>
                  <a:pt x="1155" y="16085"/>
                </a:cubicBezTo>
                <a:cubicBezTo>
                  <a:pt x="1273" y="16065"/>
                  <a:pt x="1378" y="15970"/>
                  <a:pt x="1495" y="15970"/>
                </a:cubicBezTo>
                <a:cubicBezTo>
                  <a:pt x="1559" y="15970"/>
                  <a:pt x="1627" y="15999"/>
                  <a:pt x="1702" y="16085"/>
                </a:cubicBezTo>
                <a:cubicBezTo>
                  <a:pt x="1398" y="16267"/>
                  <a:pt x="1398" y="16450"/>
                  <a:pt x="1672" y="16693"/>
                </a:cubicBezTo>
                <a:cubicBezTo>
                  <a:pt x="1793" y="16784"/>
                  <a:pt x="1930" y="16784"/>
                  <a:pt x="2063" y="16784"/>
                </a:cubicBezTo>
                <a:cubicBezTo>
                  <a:pt x="2196" y="16784"/>
                  <a:pt x="2325" y="16784"/>
                  <a:pt x="2432" y="16875"/>
                </a:cubicBezTo>
                <a:cubicBezTo>
                  <a:pt x="2037" y="17240"/>
                  <a:pt x="1307" y="16906"/>
                  <a:pt x="1003" y="17483"/>
                </a:cubicBezTo>
                <a:cubicBezTo>
                  <a:pt x="1489" y="17878"/>
                  <a:pt x="2037" y="17696"/>
                  <a:pt x="2553" y="17848"/>
                </a:cubicBezTo>
                <a:cubicBezTo>
                  <a:pt x="2532" y="17846"/>
                  <a:pt x="2510" y="17845"/>
                  <a:pt x="2489" y="17845"/>
                </a:cubicBezTo>
                <a:cubicBezTo>
                  <a:pt x="2170" y="17845"/>
                  <a:pt x="1872" y="18033"/>
                  <a:pt x="1554" y="18033"/>
                </a:cubicBezTo>
                <a:cubicBezTo>
                  <a:pt x="1532" y="18033"/>
                  <a:pt x="1511" y="18032"/>
                  <a:pt x="1489" y="18030"/>
                </a:cubicBezTo>
                <a:cubicBezTo>
                  <a:pt x="1471" y="18029"/>
                  <a:pt x="1452" y="18028"/>
                  <a:pt x="1434" y="18028"/>
                </a:cubicBezTo>
                <a:cubicBezTo>
                  <a:pt x="1104" y="18028"/>
                  <a:pt x="915" y="18286"/>
                  <a:pt x="973" y="18517"/>
                </a:cubicBezTo>
                <a:cubicBezTo>
                  <a:pt x="997" y="18685"/>
                  <a:pt x="1231" y="18739"/>
                  <a:pt x="1448" y="18739"/>
                </a:cubicBezTo>
                <a:cubicBezTo>
                  <a:pt x="1505" y="18739"/>
                  <a:pt x="1561" y="18736"/>
                  <a:pt x="1611" y="18729"/>
                </a:cubicBezTo>
                <a:cubicBezTo>
                  <a:pt x="1763" y="18699"/>
                  <a:pt x="1915" y="18608"/>
                  <a:pt x="2067" y="18608"/>
                </a:cubicBezTo>
                <a:cubicBezTo>
                  <a:pt x="2143" y="18608"/>
                  <a:pt x="2227" y="18585"/>
                  <a:pt x="2306" y="18585"/>
                </a:cubicBezTo>
                <a:cubicBezTo>
                  <a:pt x="2386" y="18585"/>
                  <a:pt x="2462" y="18608"/>
                  <a:pt x="2523" y="18699"/>
                </a:cubicBezTo>
                <a:cubicBezTo>
                  <a:pt x="2006" y="18851"/>
                  <a:pt x="1368" y="18760"/>
                  <a:pt x="973" y="19337"/>
                </a:cubicBezTo>
                <a:cubicBezTo>
                  <a:pt x="1169" y="19403"/>
                  <a:pt x="1362" y="19416"/>
                  <a:pt x="1551" y="19416"/>
                </a:cubicBezTo>
                <a:cubicBezTo>
                  <a:pt x="1689" y="19416"/>
                  <a:pt x="1824" y="19409"/>
                  <a:pt x="1958" y="19409"/>
                </a:cubicBezTo>
                <a:cubicBezTo>
                  <a:pt x="2238" y="19409"/>
                  <a:pt x="2509" y="19441"/>
                  <a:pt x="2766" y="19641"/>
                </a:cubicBezTo>
                <a:cubicBezTo>
                  <a:pt x="2401" y="19763"/>
                  <a:pt x="2097" y="19884"/>
                  <a:pt x="1763" y="19945"/>
                </a:cubicBezTo>
                <a:cubicBezTo>
                  <a:pt x="1155" y="20067"/>
                  <a:pt x="1337" y="20340"/>
                  <a:pt x="1581" y="20614"/>
                </a:cubicBezTo>
                <a:cubicBezTo>
                  <a:pt x="1481" y="20723"/>
                  <a:pt x="1369" y="20755"/>
                  <a:pt x="1248" y="20755"/>
                </a:cubicBezTo>
                <a:cubicBezTo>
                  <a:pt x="1088" y="20755"/>
                  <a:pt x="914" y="20699"/>
                  <a:pt x="740" y="20699"/>
                </a:cubicBezTo>
                <a:cubicBezTo>
                  <a:pt x="645" y="20699"/>
                  <a:pt x="549" y="20716"/>
                  <a:pt x="456" y="20766"/>
                </a:cubicBezTo>
                <a:cubicBezTo>
                  <a:pt x="821" y="21039"/>
                  <a:pt x="1277" y="20887"/>
                  <a:pt x="1611" y="21161"/>
                </a:cubicBezTo>
                <a:cubicBezTo>
                  <a:pt x="1450" y="21336"/>
                  <a:pt x="1271" y="21380"/>
                  <a:pt x="1082" y="21380"/>
                </a:cubicBezTo>
                <a:cubicBezTo>
                  <a:pt x="890" y="21380"/>
                  <a:pt x="687" y="21334"/>
                  <a:pt x="483" y="21334"/>
                </a:cubicBezTo>
                <a:cubicBezTo>
                  <a:pt x="433" y="21334"/>
                  <a:pt x="384" y="21337"/>
                  <a:pt x="334" y="21343"/>
                </a:cubicBezTo>
                <a:cubicBezTo>
                  <a:pt x="973" y="21921"/>
                  <a:pt x="1763" y="21921"/>
                  <a:pt x="2584" y="21921"/>
                </a:cubicBezTo>
                <a:cubicBezTo>
                  <a:pt x="2493" y="22377"/>
                  <a:pt x="2705" y="22468"/>
                  <a:pt x="3100" y="22498"/>
                </a:cubicBezTo>
                <a:cubicBezTo>
                  <a:pt x="4195" y="22498"/>
                  <a:pt x="5289" y="22407"/>
                  <a:pt x="6353" y="22194"/>
                </a:cubicBezTo>
                <a:cubicBezTo>
                  <a:pt x="7123" y="22049"/>
                  <a:pt x="7886" y="22008"/>
                  <a:pt x="8649" y="22008"/>
                </a:cubicBezTo>
                <a:cubicBezTo>
                  <a:pt x="9482" y="22008"/>
                  <a:pt x="10315" y="22057"/>
                  <a:pt x="11155" y="22073"/>
                </a:cubicBezTo>
                <a:cubicBezTo>
                  <a:pt x="11221" y="22073"/>
                  <a:pt x="11287" y="22072"/>
                  <a:pt x="11353" y="22072"/>
                </a:cubicBezTo>
                <a:cubicBezTo>
                  <a:pt x="11682" y="22072"/>
                  <a:pt x="12011" y="22093"/>
                  <a:pt x="12341" y="22346"/>
                </a:cubicBezTo>
                <a:cubicBezTo>
                  <a:pt x="12675" y="22590"/>
                  <a:pt x="13192" y="22711"/>
                  <a:pt x="13617" y="22742"/>
                </a:cubicBezTo>
                <a:cubicBezTo>
                  <a:pt x="14067" y="22773"/>
                  <a:pt x="14517" y="22786"/>
                  <a:pt x="14967" y="22786"/>
                </a:cubicBezTo>
                <a:cubicBezTo>
                  <a:pt x="16248" y="22786"/>
                  <a:pt x="17524" y="22680"/>
                  <a:pt x="18785" y="22590"/>
                </a:cubicBezTo>
                <a:cubicBezTo>
                  <a:pt x="20943" y="22407"/>
                  <a:pt x="23070" y="22225"/>
                  <a:pt x="25228" y="22194"/>
                </a:cubicBezTo>
                <a:cubicBezTo>
                  <a:pt x="26627" y="22194"/>
                  <a:pt x="28025" y="22225"/>
                  <a:pt x="29423" y="22316"/>
                </a:cubicBezTo>
                <a:cubicBezTo>
                  <a:pt x="31520" y="22407"/>
                  <a:pt x="33648" y="22468"/>
                  <a:pt x="35745" y="22590"/>
                </a:cubicBezTo>
                <a:cubicBezTo>
                  <a:pt x="37539" y="22681"/>
                  <a:pt x="39302" y="22772"/>
                  <a:pt x="41095" y="22863"/>
                </a:cubicBezTo>
                <a:cubicBezTo>
                  <a:pt x="42736" y="22954"/>
                  <a:pt x="44378" y="23015"/>
                  <a:pt x="46019" y="23167"/>
                </a:cubicBezTo>
                <a:cubicBezTo>
                  <a:pt x="47752" y="23319"/>
                  <a:pt x="49515" y="23501"/>
                  <a:pt x="51278" y="23623"/>
                </a:cubicBezTo>
                <a:cubicBezTo>
                  <a:pt x="51855" y="23653"/>
                  <a:pt x="52433" y="23684"/>
                  <a:pt x="53041" y="23775"/>
                </a:cubicBezTo>
                <a:cubicBezTo>
                  <a:pt x="54226" y="23988"/>
                  <a:pt x="55442" y="24170"/>
                  <a:pt x="56658" y="24261"/>
                </a:cubicBezTo>
                <a:cubicBezTo>
                  <a:pt x="57843" y="24353"/>
                  <a:pt x="59029" y="24535"/>
                  <a:pt x="60184" y="24656"/>
                </a:cubicBezTo>
                <a:cubicBezTo>
                  <a:pt x="60688" y="24700"/>
                  <a:pt x="61177" y="24871"/>
                  <a:pt x="61673" y="24871"/>
                </a:cubicBezTo>
                <a:cubicBezTo>
                  <a:pt x="61864" y="24871"/>
                  <a:pt x="62056" y="24846"/>
                  <a:pt x="62250" y="24778"/>
                </a:cubicBezTo>
                <a:cubicBezTo>
                  <a:pt x="62433" y="24413"/>
                  <a:pt x="61946" y="24322"/>
                  <a:pt x="61977" y="24018"/>
                </a:cubicBezTo>
                <a:cubicBezTo>
                  <a:pt x="62107" y="24012"/>
                  <a:pt x="62237" y="24010"/>
                  <a:pt x="62366" y="24010"/>
                </a:cubicBezTo>
                <a:cubicBezTo>
                  <a:pt x="63024" y="24010"/>
                  <a:pt x="63682" y="24073"/>
                  <a:pt x="64345" y="24073"/>
                </a:cubicBezTo>
                <a:cubicBezTo>
                  <a:pt x="64899" y="24073"/>
                  <a:pt x="65457" y="24029"/>
                  <a:pt x="66020" y="23866"/>
                </a:cubicBezTo>
                <a:cubicBezTo>
                  <a:pt x="65904" y="23606"/>
                  <a:pt x="65767" y="23531"/>
                  <a:pt x="65627" y="23531"/>
                </a:cubicBezTo>
                <a:cubicBezTo>
                  <a:pt x="65472" y="23531"/>
                  <a:pt x="65312" y="23622"/>
                  <a:pt x="65168" y="23653"/>
                </a:cubicBezTo>
                <a:cubicBezTo>
                  <a:pt x="64986" y="23532"/>
                  <a:pt x="64804" y="23410"/>
                  <a:pt x="64682" y="23289"/>
                </a:cubicBezTo>
                <a:cubicBezTo>
                  <a:pt x="64834" y="22924"/>
                  <a:pt x="64925" y="22559"/>
                  <a:pt x="65290" y="22559"/>
                </a:cubicBezTo>
                <a:cubicBezTo>
                  <a:pt x="64713" y="22012"/>
                  <a:pt x="63922" y="21890"/>
                  <a:pt x="63162" y="21556"/>
                </a:cubicBezTo>
                <a:lnTo>
                  <a:pt x="63162" y="21556"/>
                </a:lnTo>
                <a:cubicBezTo>
                  <a:pt x="63519" y="21594"/>
                  <a:pt x="63865" y="21611"/>
                  <a:pt x="64209" y="21611"/>
                </a:cubicBezTo>
                <a:cubicBezTo>
                  <a:pt x="64686" y="21611"/>
                  <a:pt x="65160" y="21579"/>
                  <a:pt x="65655" y="21526"/>
                </a:cubicBezTo>
                <a:cubicBezTo>
                  <a:pt x="65783" y="21510"/>
                  <a:pt x="65911" y="21503"/>
                  <a:pt x="66040" y="21503"/>
                </a:cubicBezTo>
                <a:cubicBezTo>
                  <a:pt x="66891" y="21503"/>
                  <a:pt x="67766" y="21811"/>
                  <a:pt x="68664" y="21890"/>
                </a:cubicBezTo>
                <a:cubicBezTo>
                  <a:pt x="69010" y="21925"/>
                  <a:pt x="69414" y="22146"/>
                  <a:pt x="69789" y="22146"/>
                </a:cubicBezTo>
                <a:cubicBezTo>
                  <a:pt x="70072" y="22146"/>
                  <a:pt x="70339" y="22019"/>
                  <a:pt x="70548" y="21587"/>
                </a:cubicBezTo>
                <a:cubicBezTo>
                  <a:pt x="70596" y="21597"/>
                  <a:pt x="70641" y="21602"/>
                  <a:pt x="70685" y="21602"/>
                </a:cubicBezTo>
                <a:cubicBezTo>
                  <a:pt x="71175" y="21602"/>
                  <a:pt x="71475" y="21016"/>
                  <a:pt x="71976" y="21016"/>
                </a:cubicBezTo>
                <a:cubicBezTo>
                  <a:pt x="72095" y="21016"/>
                  <a:pt x="72226" y="21049"/>
                  <a:pt x="72372" y="21131"/>
                </a:cubicBezTo>
                <a:cubicBezTo>
                  <a:pt x="72220" y="20675"/>
                  <a:pt x="71856" y="20675"/>
                  <a:pt x="71673" y="20431"/>
                </a:cubicBezTo>
                <a:cubicBezTo>
                  <a:pt x="71856" y="20371"/>
                  <a:pt x="72099" y="20371"/>
                  <a:pt x="72129" y="20067"/>
                </a:cubicBezTo>
                <a:cubicBezTo>
                  <a:pt x="71947" y="20006"/>
                  <a:pt x="71734" y="19915"/>
                  <a:pt x="71521" y="19793"/>
                </a:cubicBezTo>
                <a:cubicBezTo>
                  <a:pt x="72251" y="19459"/>
                  <a:pt x="71339" y="19094"/>
                  <a:pt x="71552" y="18760"/>
                </a:cubicBezTo>
                <a:cubicBezTo>
                  <a:pt x="71629" y="18734"/>
                  <a:pt x="71711" y="18728"/>
                  <a:pt x="71794" y="18728"/>
                </a:cubicBezTo>
                <a:cubicBezTo>
                  <a:pt x="71876" y="18728"/>
                  <a:pt x="71960" y="18734"/>
                  <a:pt x="72042" y="18734"/>
                </a:cubicBezTo>
                <a:cubicBezTo>
                  <a:pt x="72171" y="18734"/>
                  <a:pt x="72296" y="18718"/>
                  <a:pt x="72403" y="18638"/>
                </a:cubicBezTo>
                <a:cubicBezTo>
                  <a:pt x="72342" y="18395"/>
                  <a:pt x="72007" y="18425"/>
                  <a:pt x="72038" y="18091"/>
                </a:cubicBezTo>
                <a:cubicBezTo>
                  <a:pt x="72281" y="18061"/>
                  <a:pt x="72615" y="18030"/>
                  <a:pt x="72676" y="17696"/>
                </a:cubicBezTo>
                <a:cubicBezTo>
                  <a:pt x="72737" y="17240"/>
                  <a:pt x="72099" y="17483"/>
                  <a:pt x="72068" y="17118"/>
                </a:cubicBezTo>
                <a:cubicBezTo>
                  <a:pt x="72142" y="17077"/>
                  <a:pt x="72222" y="17067"/>
                  <a:pt x="72304" y="17067"/>
                </a:cubicBezTo>
                <a:cubicBezTo>
                  <a:pt x="72384" y="17067"/>
                  <a:pt x="72466" y="17077"/>
                  <a:pt x="72545" y="17077"/>
                </a:cubicBezTo>
                <a:cubicBezTo>
                  <a:pt x="72686" y="17077"/>
                  <a:pt x="72820" y="17046"/>
                  <a:pt x="72919" y="16875"/>
                </a:cubicBezTo>
                <a:cubicBezTo>
                  <a:pt x="72889" y="16632"/>
                  <a:pt x="72342" y="16632"/>
                  <a:pt x="72615" y="16267"/>
                </a:cubicBezTo>
                <a:cubicBezTo>
                  <a:pt x="72804" y="15998"/>
                  <a:pt x="72849" y="15513"/>
                  <a:pt x="73282" y="15513"/>
                </a:cubicBezTo>
                <a:cubicBezTo>
                  <a:pt x="73337" y="15513"/>
                  <a:pt x="73398" y="15521"/>
                  <a:pt x="73466" y="15538"/>
                </a:cubicBezTo>
                <a:cubicBezTo>
                  <a:pt x="73436" y="15173"/>
                  <a:pt x="72950" y="15203"/>
                  <a:pt x="72889" y="14900"/>
                </a:cubicBezTo>
                <a:cubicBezTo>
                  <a:pt x="72958" y="14859"/>
                  <a:pt x="73024" y="14844"/>
                  <a:pt x="73088" y="14844"/>
                </a:cubicBezTo>
                <a:cubicBezTo>
                  <a:pt x="73284" y="14844"/>
                  <a:pt x="73462" y="14985"/>
                  <a:pt x="73665" y="14985"/>
                </a:cubicBezTo>
                <a:cubicBezTo>
                  <a:pt x="73746" y="14985"/>
                  <a:pt x="73831" y="14963"/>
                  <a:pt x="73922" y="14900"/>
                </a:cubicBezTo>
                <a:cubicBezTo>
                  <a:pt x="72828" y="13684"/>
                  <a:pt x="71308" y="13927"/>
                  <a:pt x="70001" y="13623"/>
                </a:cubicBezTo>
                <a:cubicBezTo>
                  <a:pt x="68634" y="13289"/>
                  <a:pt x="67266" y="13106"/>
                  <a:pt x="65959" y="12863"/>
                </a:cubicBezTo>
                <a:cubicBezTo>
                  <a:pt x="66262" y="12507"/>
                  <a:pt x="66639" y="12437"/>
                  <a:pt x="67041" y="12437"/>
                </a:cubicBezTo>
                <a:cubicBezTo>
                  <a:pt x="67303" y="12437"/>
                  <a:pt x="67576" y="12467"/>
                  <a:pt x="67845" y="12467"/>
                </a:cubicBezTo>
                <a:cubicBezTo>
                  <a:pt x="68116" y="12467"/>
                  <a:pt x="68383" y="12437"/>
                  <a:pt x="68634" y="12316"/>
                </a:cubicBezTo>
                <a:cubicBezTo>
                  <a:pt x="68238" y="12194"/>
                  <a:pt x="67874" y="12194"/>
                  <a:pt x="67570" y="11951"/>
                </a:cubicBezTo>
                <a:cubicBezTo>
                  <a:pt x="67611" y="11784"/>
                  <a:pt x="67703" y="11746"/>
                  <a:pt x="67814" y="11746"/>
                </a:cubicBezTo>
                <a:cubicBezTo>
                  <a:pt x="67905" y="11746"/>
                  <a:pt x="68010" y="11772"/>
                  <a:pt x="68108" y="11772"/>
                </a:cubicBezTo>
                <a:cubicBezTo>
                  <a:pt x="68236" y="11772"/>
                  <a:pt x="68353" y="11728"/>
                  <a:pt x="68421" y="11526"/>
                </a:cubicBezTo>
                <a:cubicBezTo>
                  <a:pt x="68137" y="11526"/>
                  <a:pt x="67880" y="11539"/>
                  <a:pt x="67642" y="11539"/>
                </a:cubicBezTo>
                <a:cubicBezTo>
                  <a:pt x="67522" y="11539"/>
                  <a:pt x="67408" y="11536"/>
                  <a:pt x="67296" y="11526"/>
                </a:cubicBezTo>
                <a:cubicBezTo>
                  <a:pt x="66931" y="11495"/>
                  <a:pt x="66597" y="11404"/>
                  <a:pt x="66263" y="11343"/>
                </a:cubicBezTo>
                <a:cubicBezTo>
                  <a:pt x="66344" y="10970"/>
                  <a:pt x="66515" y="10879"/>
                  <a:pt x="66719" y="10879"/>
                </a:cubicBezTo>
                <a:cubicBezTo>
                  <a:pt x="66915" y="10879"/>
                  <a:pt x="67141" y="10963"/>
                  <a:pt x="67347" y="10963"/>
                </a:cubicBezTo>
                <a:cubicBezTo>
                  <a:pt x="67486" y="10963"/>
                  <a:pt x="67616" y="10924"/>
                  <a:pt x="67722" y="10796"/>
                </a:cubicBezTo>
                <a:cubicBezTo>
                  <a:pt x="67387" y="10675"/>
                  <a:pt x="67053" y="10553"/>
                  <a:pt x="66719" y="10431"/>
                </a:cubicBezTo>
                <a:cubicBezTo>
                  <a:pt x="67083" y="9945"/>
                  <a:pt x="67661" y="10188"/>
                  <a:pt x="68086" y="10006"/>
                </a:cubicBezTo>
                <a:cubicBezTo>
                  <a:pt x="68056" y="9763"/>
                  <a:pt x="67752" y="9702"/>
                  <a:pt x="67813" y="9337"/>
                </a:cubicBezTo>
                <a:lnTo>
                  <a:pt x="67813" y="9337"/>
                </a:lnTo>
                <a:cubicBezTo>
                  <a:pt x="67935" y="9507"/>
                  <a:pt x="68050" y="9568"/>
                  <a:pt x="68161" y="9568"/>
                </a:cubicBezTo>
                <a:cubicBezTo>
                  <a:pt x="68434" y="9568"/>
                  <a:pt x="68681" y="9198"/>
                  <a:pt x="68955" y="9198"/>
                </a:cubicBezTo>
                <a:cubicBezTo>
                  <a:pt x="69065" y="9198"/>
                  <a:pt x="69180" y="9258"/>
                  <a:pt x="69302" y="9428"/>
                </a:cubicBezTo>
                <a:cubicBezTo>
                  <a:pt x="69485" y="8820"/>
                  <a:pt x="69120" y="8699"/>
                  <a:pt x="68694" y="8638"/>
                </a:cubicBezTo>
                <a:cubicBezTo>
                  <a:pt x="68755" y="8486"/>
                  <a:pt x="68816" y="8364"/>
                  <a:pt x="68877" y="8273"/>
                </a:cubicBezTo>
                <a:cubicBezTo>
                  <a:pt x="68725" y="8152"/>
                  <a:pt x="68542" y="8060"/>
                  <a:pt x="68360" y="7939"/>
                </a:cubicBezTo>
                <a:cubicBezTo>
                  <a:pt x="68482" y="7787"/>
                  <a:pt x="68542" y="7665"/>
                  <a:pt x="68634" y="7574"/>
                </a:cubicBezTo>
                <a:cubicBezTo>
                  <a:pt x="68421" y="7392"/>
                  <a:pt x="68238" y="7209"/>
                  <a:pt x="67874" y="6875"/>
                </a:cubicBezTo>
                <a:lnTo>
                  <a:pt x="67874" y="6875"/>
                </a:lnTo>
                <a:cubicBezTo>
                  <a:pt x="68111" y="6943"/>
                  <a:pt x="68304" y="6973"/>
                  <a:pt x="68461" y="6973"/>
                </a:cubicBezTo>
                <a:cubicBezTo>
                  <a:pt x="69289" y="6973"/>
                  <a:pt x="69128" y="6140"/>
                  <a:pt x="69333" y="5629"/>
                </a:cubicBezTo>
                <a:cubicBezTo>
                  <a:pt x="68998" y="5507"/>
                  <a:pt x="68664" y="5416"/>
                  <a:pt x="68299" y="5386"/>
                </a:cubicBezTo>
                <a:cubicBezTo>
                  <a:pt x="68385" y="5214"/>
                  <a:pt x="68507" y="5164"/>
                  <a:pt x="68643" y="5164"/>
                </a:cubicBezTo>
                <a:cubicBezTo>
                  <a:pt x="68840" y="5164"/>
                  <a:pt x="69067" y="5270"/>
                  <a:pt x="69259" y="5270"/>
                </a:cubicBezTo>
                <a:cubicBezTo>
                  <a:pt x="69405" y="5270"/>
                  <a:pt x="69531" y="5208"/>
                  <a:pt x="69606" y="4991"/>
                </a:cubicBezTo>
                <a:cubicBezTo>
                  <a:pt x="69211" y="4656"/>
                  <a:pt x="68573" y="4747"/>
                  <a:pt x="68117" y="4200"/>
                </a:cubicBezTo>
                <a:lnTo>
                  <a:pt x="68117" y="4200"/>
                </a:lnTo>
                <a:cubicBezTo>
                  <a:pt x="68725" y="4231"/>
                  <a:pt x="69150" y="4261"/>
                  <a:pt x="69576" y="4261"/>
                </a:cubicBezTo>
                <a:cubicBezTo>
                  <a:pt x="69819" y="3957"/>
                  <a:pt x="69272" y="3836"/>
                  <a:pt x="69454" y="3471"/>
                </a:cubicBezTo>
                <a:lnTo>
                  <a:pt x="69454" y="3471"/>
                </a:lnTo>
                <a:cubicBezTo>
                  <a:pt x="69705" y="3516"/>
                  <a:pt x="69887" y="3902"/>
                  <a:pt x="70167" y="3902"/>
                </a:cubicBezTo>
                <a:cubicBezTo>
                  <a:pt x="70260" y="3902"/>
                  <a:pt x="70365" y="3859"/>
                  <a:pt x="70488" y="3744"/>
                </a:cubicBezTo>
                <a:cubicBezTo>
                  <a:pt x="70245" y="3501"/>
                  <a:pt x="70032" y="3258"/>
                  <a:pt x="69758" y="2954"/>
                </a:cubicBezTo>
                <a:cubicBezTo>
                  <a:pt x="69971" y="2954"/>
                  <a:pt x="70093" y="2893"/>
                  <a:pt x="70153" y="2711"/>
                </a:cubicBezTo>
                <a:cubicBezTo>
                  <a:pt x="69667" y="2468"/>
                  <a:pt x="69181" y="2346"/>
                  <a:pt x="68725" y="2164"/>
                </a:cubicBezTo>
                <a:cubicBezTo>
                  <a:pt x="66506" y="1313"/>
                  <a:pt x="64165" y="1161"/>
                  <a:pt x="61886" y="887"/>
                </a:cubicBezTo>
                <a:cubicBezTo>
                  <a:pt x="59971" y="674"/>
                  <a:pt x="58086" y="431"/>
                  <a:pt x="56171" y="310"/>
                </a:cubicBezTo>
                <a:cubicBezTo>
                  <a:pt x="54104" y="188"/>
                  <a:pt x="52038" y="66"/>
                  <a:pt x="49971" y="36"/>
                </a:cubicBezTo>
                <a:cubicBezTo>
                  <a:pt x="49020" y="10"/>
                  <a:pt x="48069" y="1"/>
                  <a:pt x="471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0" name="Google Shape;5940;p19"/>
          <p:cNvGrpSpPr/>
          <p:nvPr/>
        </p:nvGrpSpPr>
        <p:grpSpPr>
          <a:xfrm>
            <a:off x="-2055235" y="-200290"/>
            <a:ext cx="3222377" cy="1467420"/>
            <a:chOff x="3427375" y="613525"/>
            <a:chExt cx="1481825" cy="674800"/>
          </a:xfrm>
        </p:grpSpPr>
        <p:sp>
          <p:nvSpPr>
            <p:cNvPr id="5941" name="Google Shape;5941;p19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19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19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19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19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19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19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19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19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19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19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19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19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19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19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19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19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19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19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19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19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19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19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19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19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19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19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19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19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19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19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19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19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19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19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19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19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19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19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19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19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19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19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19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19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19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19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19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19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19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19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19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19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19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19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19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19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19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19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19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19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19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19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19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19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19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19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19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19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19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19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19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19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19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19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19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19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19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19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19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19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19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19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19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19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19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19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19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19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19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19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19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19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19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19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19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19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19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19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19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19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19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19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19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19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19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19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19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19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19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19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19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19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19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19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19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19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19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19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19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19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19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19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19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19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19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19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19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19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19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19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19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19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19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19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19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19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19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19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19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19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19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19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19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19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19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19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19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19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19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19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19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19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19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19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19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19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19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19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19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19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19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19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19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19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19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19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19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19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19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19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19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19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19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19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19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19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19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19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19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21" name="Google Shape;6121;p19"/>
          <p:cNvSpPr/>
          <p:nvPr/>
        </p:nvSpPr>
        <p:spPr>
          <a:xfrm rot="-715203">
            <a:off x="7084376" y="-1394352"/>
            <a:ext cx="2205664" cy="2602578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_1_1_2">
    <p:spTree>
      <p:nvGrpSpPr>
        <p:cNvPr id="1" name="Shape 6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3" name="Google Shape;6123;p20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grpSp>
        <p:nvGrpSpPr>
          <p:cNvPr id="6124" name="Google Shape;6124;p20"/>
          <p:cNvGrpSpPr/>
          <p:nvPr/>
        </p:nvGrpSpPr>
        <p:grpSpPr>
          <a:xfrm rot="-2143453">
            <a:off x="7178552" y="4324300"/>
            <a:ext cx="3222339" cy="1467403"/>
            <a:chOff x="3427375" y="613525"/>
            <a:chExt cx="1481825" cy="674800"/>
          </a:xfrm>
        </p:grpSpPr>
        <p:sp>
          <p:nvSpPr>
            <p:cNvPr id="6125" name="Google Shape;6125;p20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20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20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20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20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20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20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20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20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20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20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20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20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20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20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20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20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20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20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20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0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0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0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0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0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0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0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0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0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0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0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0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0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0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0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0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0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0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0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0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0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0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0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0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0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0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0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0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0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0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0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0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0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0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0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0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0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0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0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0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0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0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0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0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0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0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0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0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0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0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0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0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0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0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0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0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0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0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0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0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0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0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0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0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0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0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0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0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0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0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0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0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0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0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0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0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0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0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0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0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0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0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0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0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0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0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0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0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0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0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0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0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0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0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0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0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0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0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0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0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0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0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0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0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0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0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0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0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0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0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0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0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0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0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0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0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0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0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0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0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0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0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0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0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0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0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0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0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0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0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0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0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0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0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0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0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0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0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0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0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0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0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0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0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0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0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0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0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0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0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0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0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0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0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0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0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0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0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0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0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5" name="Google Shape;6305;p20"/>
          <p:cNvSpPr/>
          <p:nvPr/>
        </p:nvSpPr>
        <p:spPr>
          <a:xfrm>
            <a:off x="-643787" y="4458575"/>
            <a:ext cx="2366581" cy="850375"/>
          </a:xfrm>
          <a:custGeom>
            <a:avLst/>
            <a:gdLst/>
            <a:ahLst/>
            <a:cxnLst/>
            <a:rect l="l" t="t" r="r" b="b"/>
            <a:pathLst>
              <a:path w="63953" h="22980" extrusionOk="0">
                <a:moveTo>
                  <a:pt x="15198" y="2634"/>
                </a:moveTo>
                <a:lnTo>
                  <a:pt x="15198" y="2695"/>
                </a:lnTo>
                <a:lnTo>
                  <a:pt x="8845" y="2695"/>
                </a:lnTo>
                <a:lnTo>
                  <a:pt x="8845" y="2634"/>
                </a:lnTo>
                <a:close/>
                <a:moveTo>
                  <a:pt x="28663" y="2634"/>
                </a:moveTo>
                <a:cubicBezTo>
                  <a:pt x="28663" y="2634"/>
                  <a:pt x="28663" y="2665"/>
                  <a:pt x="28633" y="2695"/>
                </a:cubicBezTo>
                <a:lnTo>
                  <a:pt x="20882" y="2695"/>
                </a:lnTo>
                <a:cubicBezTo>
                  <a:pt x="20882" y="2665"/>
                  <a:pt x="20882" y="2634"/>
                  <a:pt x="20882" y="2634"/>
                </a:cubicBezTo>
                <a:close/>
                <a:moveTo>
                  <a:pt x="35046" y="2695"/>
                </a:moveTo>
                <a:cubicBezTo>
                  <a:pt x="35046" y="2726"/>
                  <a:pt x="35046" y="2786"/>
                  <a:pt x="35046" y="2817"/>
                </a:cubicBezTo>
                <a:lnTo>
                  <a:pt x="29697" y="2817"/>
                </a:lnTo>
                <a:cubicBezTo>
                  <a:pt x="29697" y="2786"/>
                  <a:pt x="29697" y="2726"/>
                  <a:pt x="29697" y="2695"/>
                </a:cubicBezTo>
                <a:close/>
                <a:moveTo>
                  <a:pt x="17515" y="3688"/>
                </a:moveTo>
                <a:cubicBezTo>
                  <a:pt x="19847" y="3688"/>
                  <a:pt x="22183" y="3764"/>
                  <a:pt x="24529" y="3850"/>
                </a:cubicBezTo>
                <a:lnTo>
                  <a:pt x="12189" y="3850"/>
                </a:lnTo>
                <a:cubicBezTo>
                  <a:pt x="13963" y="3732"/>
                  <a:pt x="15738" y="3688"/>
                  <a:pt x="17515" y="3688"/>
                </a:cubicBezTo>
                <a:close/>
                <a:moveTo>
                  <a:pt x="51825" y="11343"/>
                </a:moveTo>
                <a:cubicBezTo>
                  <a:pt x="53928" y="11343"/>
                  <a:pt x="56030" y="11580"/>
                  <a:pt x="58133" y="11601"/>
                </a:cubicBezTo>
                <a:lnTo>
                  <a:pt x="50335" y="11601"/>
                </a:lnTo>
                <a:cubicBezTo>
                  <a:pt x="50335" y="11510"/>
                  <a:pt x="50335" y="11449"/>
                  <a:pt x="50335" y="11388"/>
                </a:cubicBezTo>
                <a:cubicBezTo>
                  <a:pt x="50832" y="11356"/>
                  <a:pt x="51329" y="11343"/>
                  <a:pt x="51825" y="11343"/>
                </a:cubicBezTo>
                <a:close/>
                <a:moveTo>
                  <a:pt x="45663" y="15056"/>
                </a:moveTo>
                <a:cubicBezTo>
                  <a:pt x="46623" y="15056"/>
                  <a:pt x="47583" y="15066"/>
                  <a:pt x="48542" y="15066"/>
                </a:cubicBezTo>
                <a:cubicBezTo>
                  <a:pt x="44834" y="15309"/>
                  <a:pt x="41126" y="15553"/>
                  <a:pt x="37417" y="15796"/>
                </a:cubicBezTo>
                <a:cubicBezTo>
                  <a:pt x="40107" y="15140"/>
                  <a:pt x="42881" y="15056"/>
                  <a:pt x="45663" y="15056"/>
                </a:cubicBezTo>
                <a:close/>
                <a:moveTo>
                  <a:pt x="2219" y="8288"/>
                </a:moveTo>
                <a:lnTo>
                  <a:pt x="2219" y="8288"/>
                </a:lnTo>
                <a:cubicBezTo>
                  <a:pt x="2341" y="10932"/>
                  <a:pt x="3161" y="13425"/>
                  <a:pt x="4134" y="16009"/>
                </a:cubicBezTo>
                <a:cubicBezTo>
                  <a:pt x="2979" y="14975"/>
                  <a:pt x="1520" y="9078"/>
                  <a:pt x="2219" y="8288"/>
                </a:cubicBezTo>
                <a:close/>
                <a:moveTo>
                  <a:pt x="8815" y="19352"/>
                </a:moveTo>
                <a:lnTo>
                  <a:pt x="8815" y="19352"/>
                </a:lnTo>
                <a:cubicBezTo>
                  <a:pt x="9301" y="20203"/>
                  <a:pt x="10365" y="20416"/>
                  <a:pt x="11277" y="20841"/>
                </a:cubicBezTo>
                <a:cubicBezTo>
                  <a:pt x="11057" y="21010"/>
                  <a:pt x="10804" y="21046"/>
                  <a:pt x="10544" y="21046"/>
                </a:cubicBezTo>
                <a:cubicBezTo>
                  <a:pt x="10349" y="21046"/>
                  <a:pt x="10149" y="21025"/>
                  <a:pt x="9956" y="21025"/>
                </a:cubicBezTo>
                <a:cubicBezTo>
                  <a:pt x="9803" y="21025"/>
                  <a:pt x="9653" y="21038"/>
                  <a:pt x="9514" y="21085"/>
                </a:cubicBezTo>
                <a:cubicBezTo>
                  <a:pt x="9362" y="21358"/>
                  <a:pt x="9970" y="21419"/>
                  <a:pt x="9940" y="21662"/>
                </a:cubicBezTo>
                <a:lnTo>
                  <a:pt x="8481" y="21662"/>
                </a:lnTo>
                <a:cubicBezTo>
                  <a:pt x="8572" y="21237"/>
                  <a:pt x="9149" y="21085"/>
                  <a:pt x="9210" y="20720"/>
                </a:cubicBezTo>
                <a:cubicBezTo>
                  <a:pt x="9271" y="20264"/>
                  <a:pt x="8450" y="19990"/>
                  <a:pt x="8815" y="19352"/>
                </a:cubicBezTo>
                <a:close/>
                <a:moveTo>
                  <a:pt x="29954" y="0"/>
                </a:moveTo>
                <a:cubicBezTo>
                  <a:pt x="28772" y="0"/>
                  <a:pt x="27554" y="58"/>
                  <a:pt x="26353" y="81"/>
                </a:cubicBezTo>
                <a:cubicBezTo>
                  <a:pt x="23131" y="142"/>
                  <a:pt x="19909" y="81"/>
                  <a:pt x="16687" y="233"/>
                </a:cubicBezTo>
                <a:cubicBezTo>
                  <a:pt x="16019" y="253"/>
                  <a:pt x="15350" y="260"/>
                  <a:pt x="14681" y="260"/>
                </a:cubicBezTo>
                <a:cubicBezTo>
                  <a:pt x="13344" y="260"/>
                  <a:pt x="12006" y="233"/>
                  <a:pt x="10669" y="233"/>
                </a:cubicBezTo>
                <a:lnTo>
                  <a:pt x="8420" y="233"/>
                </a:lnTo>
                <a:cubicBezTo>
                  <a:pt x="8633" y="474"/>
                  <a:pt x="8894" y="573"/>
                  <a:pt x="9160" y="573"/>
                </a:cubicBezTo>
                <a:cubicBezTo>
                  <a:pt x="9197" y="573"/>
                  <a:pt x="9234" y="571"/>
                  <a:pt x="9271" y="568"/>
                </a:cubicBezTo>
                <a:cubicBezTo>
                  <a:pt x="9770" y="540"/>
                  <a:pt x="10268" y="529"/>
                  <a:pt x="10768" y="529"/>
                </a:cubicBezTo>
                <a:cubicBezTo>
                  <a:pt x="11913" y="529"/>
                  <a:pt x="13062" y="586"/>
                  <a:pt x="14225" y="628"/>
                </a:cubicBezTo>
                <a:cubicBezTo>
                  <a:pt x="14720" y="642"/>
                  <a:pt x="15216" y="648"/>
                  <a:pt x="15713" y="648"/>
                </a:cubicBezTo>
                <a:cubicBezTo>
                  <a:pt x="17356" y="648"/>
                  <a:pt x="19013" y="584"/>
                  <a:pt x="20669" y="537"/>
                </a:cubicBezTo>
                <a:cubicBezTo>
                  <a:pt x="22350" y="498"/>
                  <a:pt x="24030" y="487"/>
                  <a:pt x="25713" y="487"/>
                </a:cubicBezTo>
                <a:cubicBezTo>
                  <a:pt x="27957" y="487"/>
                  <a:pt x="30205" y="507"/>
                  <a:pt x="32463" y="507"/>
                </a:cubicBezTo>
                <a:cubicBezTo>
                  <a:pt x="33344" y="507"/>
                  <a:pt x="34200" y="720"/>
                  <a:pt x="35103" y="722"/>
                </a:cubicBezTo>
                <a:lnTo>
                  <a:pt x="35103" y="722"/>
                </a:lnTo>
                <a:cubicBezTo>
                  <a:pt x="28737" y="813"/>
                  <a:pt x="22387" y="1071"/>
                  <a:pt x="16064" y="1071"/>
                </a:cubicBezTo>
                <a:cubicBezTo>
                  <a:pt x="13633" y="1071"/>
                  <a:pt x="11207" y="1033"/>
                  <a:pt x="8785" y="932"/>
                </a:cubicBezTo>
                <a:lnTo>
                  <a:pt x="8785" y="932"/>
                </a:lnTo>
                <a:cubicBezTo>
                  <a:pt x="8481" y="1206"/>
                  <a:pt x="8967" y="1145"/>
                  <a:pt x="8876" y="1388"/>
                </a:cubicBezTo>
                <a:cubicBezTo>
                  <a:pt x="8839" y="1387"/>
                  <a:pt x="8802" y="1387"/>
                  <a:pt x="8765" y="1387"/>
                </a:cubicBezTo>
                <a:cubicBezTo>
                  <a:pt x="8000" y="1387"/>
                  <a:pt x="7250" y="1602"/>
                  <a:pt x="6467" y="1602"/>
                </a:cubicBezTo>
                <a:cubicBezTo>
                  <a:pt x="6200" y="1602"/>
                  <a:pt x="5930" y="1577"/>
                  <a:pt x="5654" y="1510"/>
                </a:cubicBezTo>
                <a:cubicBezTo>
                  <a:pt x="5545" y="1485"/>
                  <a:pt x="5434" y="1473"/>
                  <a:pt x="5326" y="1473"/>
                </a:cubicBezTo>
                <a:cubicBezTo>
                  <a:pt x="5040" y="1473"/>
                  <a:pt x="4775" y="1552"/>
                  <a:pt x="4620" y="1662"/>
                </a:cubicBezTo>
                <a:cubicBezTo>
                  <a:pt x="4377" y="1875"/>
                  <a:pt x="4347" y="2209"/>
                  <a:pt x="4651" y="2422"/>
                </a:cubicBezTo>
                <a:cubicBezTo>
                  <a:pt x="4894" y="2574"/>
                  <a:pt x="4894" y="2634"/>
                  <a:pt x="4711" y="2786"/>
                </a:cubicBezTo>
                <a:cubicBezTo>
                  <a:pt x="4256" y="3151"/>
                  <a:pt x="4529" y="3303"/>
                  <a:pt x="5137" y="3455"/>
                </a:cubicBezTo>
                <a:cubicBezTo>
                  <a:pt x="5563" y="3546"/>
                  <a:pt x="5988" y="3516"/>
                  <a:pt x="6474" y="3607"/>
                </a:cubicBezTo>
                <a:cubicBezTo>
                  <a:pt x="6049" y="3759"/>
                  <a:pt x="6170" y="3941"/>
                  <a:pt x="6444" y="4124"/>
                </a:cubicBezTo>
                <a:cubicBezTo>
                  <a:pt x="5902" y="4044"/>
                  <a:pt x="5394" y="3956"/>
                  <a:pt x="4910" y="3956"/>
                </a:cubicBezTo>
                <a:cubicBezTo>
                  <a:pt x="4471" y="3956"/>
                  <a:pt x="4052" y="4029"/>
                  <a:pt x="3648" y="4245"/>
                </a:cubicBezTo>
                <a:cubicBezTo>
                  <a:pt x="3860" y="4458"/>
                  <a:pt x="4347" y="4306"/>
                  <a:pt x="4377" y="4610"/>
                </a:cubicBezTo>
                <a:cubicBezTo>
                  <a:pt x="3951" y="4830"/>
                  <a:pt x="3574" y="4945"/>
                  <a:pt x="3225" y="4945"/>
                </a:cubicBezTo>
                <a:cubicBezTo>
                  <a:pt x="2802" y="4945"/>
                  <a:pt x="2419" y="4777"/>
                  <a:pt x="2037" y="4428"/>
                </a:cubicBezTo>
                <a:cubicBezTo>
                  <a:pt x="1398" y="5431"/>
                  <a:pt x="1550" y="6434"/>
                  <a:pt x="1064" y="7376"/>
                </a:cubicBezTo>
                <a:cubicBezTo>
                  <a:pt x="863" y="7354"/>
                  <a:pt x="694" y="7167"/>
                  <a:pt x="461" y="7167"/>
                </a:cubicBezTo>
                <a:cubicBezTo>
                  <a:pt x="378" y="7167"/>
                  <a:pt x="287" y="7191"/>
                  <a:pt x="183" y="7255"/>
                </a:cubicBezTo>
                <a:cubicBezTo>
                  <a:pt x="0" y="7802"/>
                  <a:pt x="912" y="7680"/>
                  <a:pt x="1155" y="7984"/>
                </a:cubicBezTo>
                <a:cubicBezTo>
                  <a:pt x="1246" y="9139"/>
                  <a:pt x="1307" y="10294"/>
                  <a:pt x="1550" y="11449"/>
                </a:cubicBezTo>
                <a:cubicBezTo>
                  <a:pt x="2067" y="13911"/>
                  <a:pt x="3101" y="16252"/>
                  <a:pt x="4104" y="18623"/>
                </a:cubicBezTo>
                <a:cubicBezTo>
                  <a:pt x="4651" y="19930"/>
                  <a:pt x="5715" y="21024"/>
                  <a:pt x="7721" y="21662"/>
                </a:cubicBezTo>
                <a:cubicBezTo>
                  <a:pt x="8207" y="21814"/>
                  <a:pt x="8785" y="21905"/>
                  <a:pt x="9210" y="22179"/>
                </a:cubicBezTo>
                <a:cubicBezTo>
                  <a:pt x="9149" y="22331"/>
                  <a:pt x="8815" y="22392"/>
                  <a:pt x="8906" y="22635"/>
                </a:cubicBezTo>
                <a:cubicBezTo>
                  <a:pt x="9709" y="22795"/>
                  <a:pt x="10513" y="22980"/>
                  <a:pt x="11379" y="22980"/>
                </a:cubicBezTo>
                <a:cubicBezTo>
                  <a:pt x="11496" y="22980"/>
                  <a:pt x="11614" y="22976"/>
                  <a:pt x="11733" y="22969"/>
                </a:cubicBezTo>
                <a:cubicBezTo>
                  <a:pt x="13283" y="22848"/>
                  <a:pt x="14833" y="22726"/>
                  <a:pt x="16353" y="22544"/>
                </a:cubicBezTo>
                <a:cubicBezTo>
                  <a:pt x="18268" y="22300"/>
                  <a:pt x="20213" y="22240"/>
                  <a:pt x="22128" y="22088"/>
                </a:cubicBezTo>
                <a:cubicBezTo>
                  <a:pt x="24043" y="21936"/>
                  <a:pt x="25958" y="21753"/>
                  <a:pt x="27873" y="21601"/>
                </a:cubicBezTo>
                <a:cubicBezTo>
                  <a:pt x="29849" y="21419"/>
                  <a:pt x="31855" y="21328"/>
                  <a:pt x="33831" y="21145"/>
                </a:cubicBezTo>
                <a:cubicBezTo>
                  <a:pt x="36597" y="20872"/>
                  <a:pt x="39393" y="20781"/>
                  <a:pt x="42159" y="20598"/>
                </a:cubicBezTo>
                <a:cubicBezTo>
                  <a:pt x="43040" y="20537"/>
                  <a:pt x="43983" y="20568"/>
                  <a:pt x="44712" y="20051"/>
                </a:cubicBezTo>
                <a:cubicBezTo>
                  <a:pt x="44347" y="19899"/>
                  <a:pt x="44013" y="19778"/>
                  <a:pt x="43648" y="19626"/>
                </a:cubicBezTo>
                <a:cubicBezTo>
                  <a:pt x="44165" y="19322"/>
                  <a:pt x="43861" y="18957"/>
                  <a:pt x="43709" y="18714"/>
                </a:cubicBezTo>
                <a:cubicBezTo>
                  <a:pt x="43602" y="18539"/>
                  <a:pt x="43388" y="18507"/>
                  <a:pt x="43136" y="18507"/>
                </a:cubicBezTo>
                <a:cubicBezTo>
                  <a:pt x="42987" y="18507"/>
                  <a:pt x="42824" y="18518"/>
                  <a:pt x="42662" y="18518"/>
                </a:cubicBezTo>
                <a:cubicBezTo>
                  <a:pt x="42476" y="18518"/>
                  <a:pt x="42292" y="18504"/>
                  <a:pt x="42129" y="18440"/>
                </a:cubicBezTo>
                <a:cubicBezTo>
                  <a:pt x="45016" y="18106"/>
                  <a:pt x="47904" y="17954"/>
                  <a:pt x="50883" y="17316"/>
                </a:cubicBezTo>
                <a:cubicBezTo>
                  <a:pt x="50183" y="17042"/>
                  <a:pt x="49636" y="17255"/>
                  <a:pt x="49211" y="17042"/>
                </a:cubicBezTo>
                <a:cubicBezTo>
                  <a:pt x="49424" y="16708"/>
                  <a:pt x="50062" y="16799"/>
                  <a:pt x="50305" y="16434"/>
                </a:cubicBezTo>
                <a:lnTo>
                  <a:pt x="50305" y="16434"/>
                </a:lnTo>
                <a:cubicBezTo>
                  <a:pt x="49211" y="16556"/>
                  <a:pt x="48147" y="16556"/>
                  <a:pt x="47114" y="16616"/>
                </a:cubicBezTo>
                <a:cubicBezTo>
                  <a:pt x="46440" y="16660"/>
                  <a:pt x="45767" y="16754"/>
                  <a:pt x="45127" y="16754"/>
                </a:cubicBezTo>
                <a:cubicBezTo>
                  <a:pt x="44439" y="16754"/>
                  <a:pt x="43790" y="16646"/>
                  <a:pt x="43223" y="16252"/>
                </a:cubicBezTo>
                <a:cubicBezTo>
                  <a:pt x="44136" y="15937"/>
                  <a:pt x="45105" y="15883"/>
                  <a:pt x="46090" y="15883"/>
                </a:cubicBezTo>
                <a:cubicBezTo>
                  <a:pt x="46605" y="15883"/>
                  <a:pt x="47124" y="15898"/>
                  <a:pt x="47641" y="15898"/>
                </a:cubicBezTo>
                <a:cubicBezTo>
                  <a:pt x="48045" y="15898"/>
                  <a:pt x="48447" y="15889"/>
                  <a:pt x="48846" y="15857"/>
                </a:cubicBezTo>
                <a:cubicBezTo>
                  <a:pt x="48755" y="15492"/>
                  <a:pt x="48208" y="15735"/>
                  <a:pt x="48025" y="15522"/>
                </a:cubicBezTo>
                <a:cubicBezTo>
                  <a:pt x="48451" y="15249"/>
                  <a:pt x="49120" y="15370"/>
                  <a:pt x="49606" y="15066"/>
                </a:cubicBezTo>
                <a:cubicBezTo>
                  <a:pt x="49332" y="14884"/>
                  <a:pt x="49059" y="14702"/>
                  <a:pt x="48755" y="14458"/>
                </a:cubicBezTo>
                <a:cubicBezTo>
                  <a:pt x="49211" y="14306"/>
                  <a:pt x="49758" y="14428"/>
                  <a:pt x="50062" y="14002"/>
                </a:cubicBezTo>
                <a:cubicBezTo>
                  <a:pt x="49798" y="13887"/>
                  <a:pt x="49529" y="13850"/>
                  <a:pt x="49256" y="13850"/>
                </a:cubicBezTo>
                <a:cubicBezTo>
                  <a:pt x="48768" y="13850"/>
                  <a:pt x="48268" y="13968"/>
                  <a:pt x="47759" y="13968"/>
                </a:cubicBezTo>
                <a:cubicBezTo>
                  <a:pt x="47506" y="13968"/>
                  <a:pt x="47250" y="13939"/>
                  <a:pt x="46992" y="13850"/>
                </a:cubicBezTo>
                <a:cubicBezTo>
                  <a:pt x="48664" y="13638"/>
                  <a:pt x="50275" y="13455"/>
                  <a:pt x="51703" y="12878"/>
                </a:cubicBezTo>
                <a:cubicBezTo>
                  <a:pt x="51399" y="12391"/>
                  <a:pt x="50791" y="12665"/>
                  <a:pt x="50305" y="12483"/>
                </a:cubicBezTo>
                <a:cubicBezTo>
                  <a:pt x="51100" y="12397"/>
                  <a:pt x="51736" y="12021"/>
                  <a:pt x="52509" y="12021"/>
                </a:cubicBezTo>
                <a:cubicBezTo>
                  <a:pt x="52564" y="12021"/>
                  <a:pt x="52620" y="12023"/>
                  <a:pt x="52676" y="12027"/>
                </a:cubicBezTo>
                <a:cubicBezTo>
                  <a:pt x="53954" y="12121"/>
                  <a:pt x="55224" y="12175"/>
                  <a:pt x="56494" y="12175"/>
                </a:cubicBezTo>
                <a:cubicBezTo>
                  <a:pt x="57671" y="12175"/>
                  <a:pt x="58848" y="12129"/>
                  <a:pt x="60032" y="12027"/>
                </a:cubicBezTo>
                <a:cubicBezTo>
                  <a:pt x="60080" y="12021"/>
                  <a:pt x="60129" y="12018"/>
                  <a:pt x="60177" y="12018"/>
                </a:cubicBezTo>
                <a:cubicBezTo>
                  <a:pt x="60371" y="12018"/>
                  <a:pt x="60561" y="12057"/>
                  <a:pt x="60731" y="12057"/>
                </a:cubicBezTo>
                <a:cubicBezTo>
                  <a:pt x="60966" y="12080"/>
                  <a:pt x="61198" y="12091"/>
                  <a:pt x="61431" y="12091"/>
                </a:cubicBezTo>
                <a:cubicBezTo>
                  <a:pt x="62129" y="12091"/>
                  <a:pt x="62836" y="11989"/>
                  <a:pt x="63679" y="11784"/>
                </a:cubicBezTo>
                <a:cubicBezTo>
                  <a:pt x="62615" y="11692"/>
                  <a:pt x="61795" y="11632"/>
                  <a:pt x="60852" y="11571"/>
                </a:cubicBezTo>
                <a:cubicBezTo>
                  <a:pt x="61582" y="11328"/>
                  <a:pt x="62220" y="11328"/>
                  <a:pt x="62858" y="11236"/>
                </a:cubicBezTo>
                <a:cubicBezTo>
                  <a:pt x="58785" y="10932"/>
                  <a:pt x="54712" y="11176"/>
                  <a:pt x="50579" y="10811"/>
                </a:cubicBezTo>
                <a:cubicBezTo>
                  <a:pt x="50761" y="10750"/>
                  <a:pt x="51035" y="10689"/>
                  <a:pt x="50883" y="10416"/>
                </a:cubicBezTo>
                <a:lnTo>
                  <a:pt x="47569" y="10416"/>
                </a:lnTo>
                <a:cubicBezTo>
                  <a:pt x="47617" y="10250"/>
                  <a:pt x="47738" y="10232"/>
                  <a:pt x="47846" y="10232"/>
                </a:cubicBezTo>
                <a:cubicBezTo>
                  <a:pt x="47877" y="10232"/>
                  <a:pt x="47907" y="10233"/>
                  <a:pt x="47934" y="10233"/>
                </a:cubicBezTo>
                <a:cubicBezTo>
                  <a:pt x="48142" y="10229"/>
                  <a:pt x="48350" y="10227"/>
                  <a:pt x="48558" y="10227"/>
                </a:cubicBezTo>
                <a:cubicBezTo>
                  <a:pt x="49839" y="10227"/>
                  <a:pt x="51117" y="10298"/>
                  <a:pt x="52372" y="10325"/>
                </a:cubicBezTo>
                <a:cubicBezTo>
                  <a:pt x="54778" y="10377"/>
                  <a:pt x="57161" y="10519"/>
                  <a:pt x="59561" y="10519"/>
                </a:cubicBezTo>
                <a:cubicBezTo>
                  <a:pt x="59950" y="10519"/>
                  <a:pt x="60340" y="10515"/>
                  <a:pt x="60731" y="10507"/>
                </a:cubicBezTo>
                <a:cubicBezTo>
                  <a:pt x="61035" y="10477"/>
                  <a:pt x="61339" y="10477"/>
                  <a:pt x="61612" y="10355"/>
                </a:cubicBezTo>
                <a:cubicBezTo>
                  <a:pt x="61687" y="10317"/>
                  <a:pt x="61704" y="10291"/>
                  <a:pt x="61721" y="10291"/>
                </a:cubicBezTo>
                <a:cubicBezTo>
                  <a:pt x="61731" y="10291"/>
                  <a:pt x="61741" y="10301"/>
                  <a:pt x="61764" y="10325"/>
                </a:cubicBezTo>
                <a:cubicBezTo>
                  <a:pt x="61521" y="9990"/>
                  <a:pt x="61156" y="10142"/>
                  <a:pt x="60944" y="9990"/>
                </a:cubicBezTo>
                <a:cubicBezTo>
                  <a:pt x="62190" y="9869"/>
                  <a:pt x="62342" y="9717"/>
                  <a:pt x="61977" y="9109"/>
                </a:cubicBezTo>
                <a:cubicBezTo>
                  <a:pt x="62048" y="9010"/>
                  <a:pt x="62157" y="8978"/>
                  <a:pt x="62284" y="8978"/>
                </a:cubicBezTo>
                <a:cubicBezTo>
                  <a:pt x="62505" y="8978"/>
                  <a:pt x="62783" y="9074"/>
                  <a:pt x="63012" y="9074"/>
                </a:cubicBezTo>
                <a:cubicBezTo>
                  <a:pt x="63216" y="9074"/>
                  <a:pt x="63381" y="8999"/>
                  <a:pt x="63436" y="8714"/>
                </a:cubicBezTo>
                <a:cubicBezTo>
                  <a:pt x="62737" y="8653"/>
                  <a:pt x="62007" y="8774"/>
                  <a:pt x="61399" y="8410"/>
                </a:cubicBezTo>
                <a:cubicBezTo>
                  <a:pt x="61567" y="8303"/>
                  <a:pt x="61747" y="8269"/>
                  <a:pt x="61934" y="8269"/>
                </a:cubicBezTo>
                <a:cubicBezTo>
                  <a:pt x="62270" y="8269"/>
                  <a:pt x="62626" y="8380"/>
                  <a:pt x="62960" y="8380"/>
                </a:cubicBezTo>
                <a:cubicBezTo>
                  <a:pt x="63183" y="8380"/>
                  <a:pt x="63396" y="8331"/>
                  <a:pt x="63588" y="8166"/>
                </a:cubicBezTo>
                <a:cubicBezTo>
                  <a:pt x="62585" y="7832"/>
                  <a:pt x="61278" y="8166"/>
                  <a:pt x="60427" y="7498"/>
                </a:cubicBezTo>
                <a:cubicBezTo>
                  <a:pt x="61430" y="7407"/>
                  <a:pt x="62342" y="7315"/>
                  <a:pt x="63254" y="7224"/>
                </a:cubicBezTo>
                <a:cubicBezTo>
                  <a:pt x="63254" y="7163"/>
                  <a:pt x="63284" y="7103"/>
                  <a:pt x="63284" y="7042"/>
                </a:cubicBezTo>
                <a:cubicBezTo>
                  <a:pt x="62555" y="7042"/>
                  <a:pt x="61855" y="7042"/>
                  <a:pt x="61430" y="6707"/>
                </a:cubicBezTo>
                <a:cubicBezTo>
                  <a:pt x="61947" y="6008"/>
                  <a:pt x="63254" y="6647"/>
                  <a:pt x="63953" y="6039"/>
                </a:cubicBezTo>
                <a:cubicBezTo>
                  <a:pt x="63254" y="5704"/>
                  <a:pt x="62433" y="5796"/>
                  <a:pt x="61795" y="5583"/>
                </a:cubicBezTo>
                <a:cubicBezTo>
                  <a:pt x="62585" y="5097"/>
                  <a:pt x="61187" y="5218"/>
                  <a:pt x="61308" y="4884"/>
                </a:cubicBezTo>
                <a:lnTo>
                  <a:pt x="61308" y="4884"/>
                </a:lnTo>
                <a:cubicBezTo>
                  <a:pt x="60351" y="4929"/>
                  <a:pt x="59393" y="4967"/>
                  <a:pt x="58436" y="4967"/>
                </a:cubicBezTo>
                <a:cubicBezTo>
                  <a:pt x="57478" y="4967"/>
                  <a:pt x="56521" y="4929"/>
                  <a:pt x="55564" y="4823"/>
                </a:cubicBezTo>
                <a:cubicBezTo>
                  <a:pt x="55427" y="4808"/>
                  <a:pt x="55282" y="4800"/>
                  <a:pt x="55138" y="4800"/>
                </a:cubicBezTo>
                <a:cubicBezTo>
                  <a:pt x="54994" y="4800"/>
                  <a:pt x="54849" y="4808"/>
                  <a:pt x="54712" y="4823"/>
                </a:cubicBezTo>
                <a:cubicBezTo>
                  <a:pt x="54377" y="4831"/>
                  <a:pt x="54042" y="4835"/>
                  <a:pt x="53708" y="4835"/>
                </a:cubicBezTo>
                <a:cubicBezTo>
                  <a:pt x="51649" y="4835"/>
                  <a:pt x="49605" y="4693"/>
                  <a:pt x="47539" y="4641"/>
                </a:cubicBezTo>
                <a:cubicBezTo>
                  <a:pt x="47874" y="4390"/>
                  <a:pt x="48237" y="4239"/>
                  <a:pt x="48659" y="4239"/>
                </a:cubicBezTo>
                <a:cubicBezTo>
                  <a:pt x="48850" y="4239"/>
                  <a:pt x="49054" y="4270"/>
                  <a:pt x="49272" y="4337"/>
                </a:cubicBezTo>
                <a:cubicBezTo>
                  <a:pt x="49454" y="4397"/>
                  <a:pt x="49667" y="4397"/>
                  <a:pt x="49880" y="4397"/>
                </a:cubicBezTo>
                <a:cubicBezTo>
                  <a:pt x="50332" y="4380"/>
                  <a:pt x="50785" y="4373"/>
                  <a:pt x="51238" y="4373"/>
                </a:cubicBezTo>
                <a:cubicBezTo>
                  <a:pt x="53155" y="4373"/>
                  <a:pt x="55068" y="4506"/>
                  <a:pt x="56962" y="4580"/>
                </a:cubicBezTo>
                <a:cubicBezTo>
                  <a:pt x="58390" y="4610"/>
                  <a:pt x="59910" y="4549"/>
                  <a:pt x="61308" y="4884"/>
                </a:cubicBezTo>
                <a:cubicBezTo>
                  <a:pt x="61643" y="4641"/>
                  <a:pt x="61977" y="4367"/>
                  <a:pt x="62372" y="4185"/>
                </a:cubicBezTo>
                <a:cubicBezTo>
                  <a:pt x="61643" y="3394"/>
                  <a:pt x="60427" y="3607"/>
                  <a:pt x="59363" y="3516"/>
                </a:cubicBezTo>
                <a:cubicBezTo>
                  <a:pt x="60396" y="3303"/>
                  <a:pt x="61703" y="3729"/>
                  <a:pt x="62463" y="2847"/>
                </a:cubicBezTo>
                <a:cubicBezTo>
                  <a:pt x="62251" y="2756"/>
                  <a:pt x="62068" y="2634"/>
                  <a:pt x="61855" y="2604"/>
                </a:cubicBezTo>
                <a:cubicBezTo>
                  <a:pt x="60184" y="2513"/>
                  <a:pt x="58542" y="2361"/>
                  <a:pt x="56871" y="2331"/>
                </a:cubicBezTo>
                <a:cubicBezTo>
                  <a:pt x="54986" y="2300"/>
                  <a:pt x="53071" y="2270"/>
                  <a:pt x="51187" y="2209"/>
                </a:cubicBezTo>
                <a:cubicBezTo>
                  <a:pt x="49971" y="2148"/>
                  <a:pt x="48816" y="1996"/>
                  <a:pt x="47661" y="1814"/>
                </a:cubicBezTo>
                <a:cubicBezTo>
                  <a:pt x="46464" y="1653"/>
                  <a:pt x="45197" y="1579"/>
                  <a:pt x="43939" y="1579"/>
                </a:cubicBezTo>
                <a:cubicBezTo>
                  <a:pt x="43537" y="1579"/>
                  <a:pt x="43135" y="1586"/>
                  <a:pt x="42737" y="1601"/>
                </a:cubicBezTo>
                <a:cubicBezTo>
                  <a:pt x="42573" y="1614"/>
                  <a:pt x="42409" y="1621"/>
                  <a:pt x="42243" y="1621"/>
                </a:cubicBezTo>
                <a:cubicBezTo>
                  <a:pt x="42009" y="1621"/>
                  <a:pt x="41770" y="1606"/>
                  <a:pt x="41521" y="1571"/>
                </a:cubicBezTo>
                <a:cubicBezTo>
                  <a:pt x="40526" y="1376"/>
                  <a:pt x="39519" y="1318"/>
                  <a:pt x="38507" y="1318"/>
                </a:cubicBezTo>
                <a:cubicBezTo>
                  <a:pt x="37942" y="1318"/>
                  <a:pt x="37376" y="1336"/>
                  <a:pt x="36809" y="1358"/>
                </a:cubicBezTo>
                <a:cubicBezTo>
                  <a:pt x="36726" y="1363"/>
                  <a:pt x="36563" y="1366"/>
                  <a:pt x="36347" y="1366"/>
                </a:cubicBezTo>
                <a:cubicBezTo>
                  <a:pt x="35303" y="1366"/>
                  <a:pt x="33022" y="1307"/>
                  <a:pt x="32493" y="1206"/>
                </a:cubicBezTo>
                <a:lnTo>
                  <a:pt x="32493" y="1206"/>
                </a:lnTo>
                <a:cubicBezTo>
                  <a:pt x="33071" y="1211"/>
                  <a:pt x="33641" y="1216"/>
                  <a:pt x="34207" y="1216"/>
                </a:cubicBezTo>
                <a:cubicBezTo>
                  <a:pt x="36738" y="1216"/>
                  <a:pt x="39175" y="1125"/>
                  <a:pt x="41733" y="628"/>
                </a:cubicBezTo>
                <a:cubicBezTo>
                  <a:pt x="41338" y="476"/>
                  <a:pt x="41247" y="385"/>
                  <a:pt x="41126" y="385"/>
                </a:cubicBezTo>
                <a:cubicBezTo>
                  <a:pt x="37782" y="142"/>
                  <a:pt x="34408" y="112"/>
                  <a:pt x="31065" y="20"/>
                </a:cubicBezTo>
                <a:cubicBezTo>
                  <a:pt x="30699" y="6"/>
                  <a:pt x="30328" y="0"/>
                  <a:pt x="2995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6" name="Google Shape;6306;p20"/>
          <p:cNvSpPr/>
          <p:nvPr/>
        </p:nvSpPr>
        <p:spPr>
          <a:xfrm rot="10447777">
            <a:off x="7046558" y="-82155"/>
            <a:ext cx="3115897" cy="1065390"/>
          </a:xfrm>
          <a:custGeom>
            <a:avLst/>
            <a:gdLst/>
            <a:ahLst/>
            <a:cxnLst/>
            <a:rect l="l" t="t" r="r" b="b"/>
            <a:pathLst>
              <a:path w="79030" h="27022" extrusionOk="0">
                <a:moveTo>
                  <a:pt x="36644" y="3246"/>
                </a:moveTo>
                <a:cubicBezTo>
                  <a:pt x="39150" y="3246"/>
                  <a:pt x="41613" y="3591"/>
                  <a:pt x="44075" y="3837"/>
                </a:cubicBezTo>
                <a:cubicBezTo>
                  <a:pt x="43848" y="3839"/>
                  <a:pt x="43621" y="3841"/>
                  <a:pt x="43395" y="3841"/>
                </a:cubicBezTo>
                <a:cubicBezTo>
                  <a:pt x="40830" y="3841"/>
                  <a:pt x="38293" y="3678"/>
                  <a:pt x="35807" y="3260"/>
                </a:cubicBezTo>
                <a:cubicBezTo>
                  <a:pt x="36087" y="3250"/>
                  <a:pt x="36366" y="3246"/>
                  <a:pt x="36644" y="3246"/>
                </a:cubicBezTo>
                <a:close/>
                <a:moveTo>
                  <a:pt x="63543" y="7755"/>
                </a:moveTo>
                <a:cubicBezTo>
                  <a:pt x="64614" y="7755"/>
                  <a:pt x="65685" y="7798"/>
                  <a:pt x="66750" y="7940"/>
                </a:cubicBezTo>
                <a:cubicBezTo>
                  <a:pt x="66750" y="8049"/>
                  <a:pt x="66653" y="8158"/>
                  <a:pt x="66523" y="8158"/>
                </a:cubicBezTo>
                <a:cubicBezTo>
                  <a:pt x="66508" y="8158"/>
                  <a:pt x="66492" y="8156"/>
                  <a:pt x="66476" y="8153"/>
                </a:cubicBezTo>
                <a:cubicBezTo>
                  <a:pt x="66151" y="8095"/>
                  <a:pt x="65825" y="8075"/>
                  <a:pt x="65499" y="8075"/>
                </a:cubicBezTo>
                <a:cubicBezTo>
                  <a:pt x="64849" y="8075"/>
                  <a:pt x="64196" y="8153"/>
                  <a:pt x="63536" y="8153"/>
                </a:cubicBezTo>
                <a:cubicBezTo>
                  <a:pt x="63321" y="8153"/>
                  <a:pt x="63106" y="8144"/>
                  <a:pt x="62890" y="8123"/>
                </a:cubicBezTo>
                <a:cubicBezTo>
                  <a:pt x="62046" y="8060"/>
                  <a:pt x="61217" y="7879"/>
                  <a:pt x="60373" y="7826"/>
                </a:cubicBezTo>
                <a:lnTo>
                  <a:pt x="60373" y="7826"/>
                </a:lnTo>
                <a:cubicBezTo>
                  <a:pt x="61427" y="7796"/>
                  <a:pt x="62486" y="7755"/>
                  <a:pt x="63543" y="7755"/>
                </a:cubicBezTo>
                <a:close/>
                <a:moveTo>
                  <a:pt x="71638" y="10090"/>
                </a:moveTo>
                <a:cubicBezTo>
                  <a:pt x="72112" y="10090"/>
                  <a:pt x="72803" y="10180"/>
                  <a:pt x="73893" y="10342"/>
                </a:cubicBezTo>
                <a:cubicBezTo>
                  <a:pt x="73027" y="10486"/>
                  <a:pt x="72142" y="10573"/>
                  <a:pt x="71238" y="10573"/>
                </a:cubicBezTo>
                <a:cubicBezTo>
                  <a:pt x="71000" y="10573"/>
                  <a:pt x="70760" y="10567"/>
                  <a:pt x="70519" y="10554"/>
                </a:cubicBezTo>
                <a:cubicBezTo>
                  <a:pt x="70790" y="10233"/>
                  <a:pt x="71042" y="10090"/>
                  <a:pt x="71638" y="10090"/>
                </a:cubicBezTo>
                <a:close/>
                <a:moveTo>
                  <a:pt x="68626" y="17552"/>
                </a:moveTo>
                <a:cubicBezTo>
                  <a:pt x="70094" y="17552"/>
                  <a:pt x="71991" y="17630"/>
                  <a:pt x="74227" y="17789"/>
                </a:cubicBezTo>
                <a:cubicBezTo>
                  <a:pt x="73876" y="17974"/>
                  <a:pt x="71363" y="18080"/>
                  <a:pt x="69005" y="18080"/>
                </a:cubicBezTo>
                <a:cubicBezTo>
                  <a:pt x="67488" y="18080"/>
                  <a:pt x="66034" y="18036"/>
                  <a:pt x="65260" y="17941"/>
                </a:cubicBezTo>
                <a:cubicBezTo>
                  <a:pt x="65535" y="17683"/>
                  <a:pt x="66721" y="17552"/>
                  <a:pt x="68626" y="17552"/>
                </a:cubicBezTo>
                <a:close/>
                <a:moveTo>
                  <a:pt x="3496" y="18153"/>
                </a:moveTo>
                <a:lnTo>
                  <a:pt x="5411" y="20129"/>
                </a:lnTo>
                <a:cubicBezTo>
                  <a:pt x="4439" y="19643"/>
                  <a:pt x="3891" y="18974"/>
                  <a:pt x="3496" y="18153"/>
                </a:cubicBezTo>
                <a:close/>
                <a:moveTo>
                  <a:pt x="23557" y="25387"/>
                </a:moveTo>
                <a:cubicBezTo>
                  <a:pt x="22339" y="25407"/>
                  <a:pt x="21133" y="25638"/>
                  <a:pt x="19846" y="25638"/>
                </a:cubicBezTo>
                <a:cubicBezTo>
                  <a:pt x="19175" y="25638"/>
                  <a:pt x="18481" y="25575"/>
                  <a:pt x="17752" y="25387"/>
                </a:cubicBezTo>
                <a:close/>
                <a:moveTo>
                  <a:pt x="34589" y="25802"/>
                </a:moveTo>
                <a:cubicBezTo>
                  <a:pt x="36887" y="25802"/>
                  <a:pt x="39185" y="25841"/>
                  <a:pt x="41479" y="25841"/>
                </a:cubicBezTo>
                <a:cubicBezTo>
                  <a:pt x="42467" y="25841"/>
                  <a:pt x="43453" y="25834"/>
                  <a:pt x="44439" y="25813"/>
                </a:cubicBezTo>
                <a:lnTo>
                  <a:pt x="44439" y="25813"/>
                </a:lnTo>
                <a:cubicBezTo>
                  <a:pt x="41742" y="25986"/>
                  <a:pt x="39039" y="26022"/>
                  <a:pt x="36335" y="26022"/>
                </a:cubicBezTo>
                <a:cubicBezTo>
                  <a:pt x="34389" y="26022"/>
                  <a:pt x="32443" y="26004"/>
                  <a:pt x="30500" y="26004"/>
                </a:cubicBezTo>
                <a:cubicBezTo>
                  <a:pt x="29451" y="26004"/>
                  <a:pt x="28404" y="26009"/>
                  <a:pt x="27357" y="26026"/>
                </a:cubicBezTo>
                <a:cubicBezTo>
                  <a:pt x="29764" y="25846"/>
                  <a:pt x="32176" y="25802"/>
                  <a:pt x="34589" y="25802"/>
                </a:cubicBezTo>
                <a:close/>
                <a:moveTo>
                  <a:pt x="20089" y="0"/>
                </a:moveTo>
                <a:cubicBezTo>
                  <a:pt x="19569" y="0"/>
                  <a:pt x="19046" y="24"/>
                  <a:pt x="18512" y="98"/>
                </a:cubicBezTo>
                <a:cubicBezTo>
                  <a:pt x="16749" y="342"/>
                  <a:pt x="15047" y="615"/>
                  <a:pt x="13345" y="1041"/>
                </a:cubicBezTo>
                <a:cubicBezTo>
                  <a:pt x="12676" y="1223"/>
                  <a:pt x="11916" y="1375"/>
                  <a:pt x="11126" y="1436"/>
                </a:cubicBezTo>
                <a:cubicBezTo>
                  <a:pt x="11044" y="1445"/>
                  <a:pt x="10954" y="1448"/>
                  <a:pt x="10860" y="1448"/>
                </a:cubicBezTo>
                <a:cubicBezTo>
                  <a:pt x="10684" y="1448"/>
                  <a:pt x="10492" y="1437"/>
                  <a:pt x="10305" y="1437"/>
                </a:cubicBezTo>
                <a:cubicBezTo>
                  <a:pt x="9926" y="1437"/>
                  <a:pt x="9566" y="1480"/>
                  <a:pt x="9393" y="1740"/>
                </a:cubicBezTo>
                <a:cubicBezTo>
                  <a:pt x="9393" y="2044"/>
                  <a:pt x="9849" y="1831"/>
                  <a:pt x="9849" y="2104"/>
                </a:cubicBezTo>
                <a:cubicBezTo>
                  <a:pt x="9120" y="2287"/>
                  <a:pt x="8451" y="2560"/>
                  <a:pt x="7843" y="2864"/>
                </a:cubicBezTo>
                <a:cubicBezTo>
                  <a:pt x="5928" y="3867"/>
                  <a:pt x="4043" y="4840"/>
                  <a:pt x="3101" y="6451"/>
                </a:cubicBezTo>
                <a:cubicBezTo>
                  <a:pt x="2189" y="8032"/>
                  <a:pt x="1308" y="9612"/>
                  <a:pt x="730" y="11254"/>
                </a:cubicBezTo>
                <a:cubicBezTo>
                  <a:pt x="183" y="12743"/>
                  <a:pt x="1" y="14293"/>
                  <a:pt x="62" y="15813"/>
                </a:cubicBezTo>
                <a:cubicBezTo>
                  <a:pt x="153" y="17181"/>
                  <a:pt x="518" y="18518"/>
                  <a:pt x="1399" y="19825"/>
                </a:cubicBezTo>
                <a:cubicBezTo>
                  <a:pt x="2524" y="21406"/>
                  <a:pt x="3891" y="22804"/>
                  <a:pt x="6050" y="23868"/>
                </a:cubicBezTo>
                <a:cubicBezTo>
                  <a:pt x="8572" y="25084"/>
                  <a:pt x="11460" y="25752"/>
                  <a:pt x="14439" y="26239"/>
                </a:cubicBezTo>
                <a:cubicBezTo>
                  <a:pt x="14271" y="26473"/>
                  <a:pt x="14012" y="26486"/>
                  <a:pt x="13726" y="26486"/>
                </a:cubicBezTo>
                <a:cubicBezTo>
                  <a:pt x="13690" y="26486"/>
                  <a:pt x="13654" y="26486"/>
                  <a:pt x="13617" y="26486"/>
                </a:cubicBezTo>
                <a:cubicBezTo>
                  <a:pt x="13416" y="26486"/>
                  <a:pt x="13207" y="26492"/>
                  <a:pt x="13010" y="26573"/>
                </a:cubicBezTo>
                <a:cubicBezTo>
                  <a:pt x="13360" y="26873"/>
                  <a:pt x="13812" y="26947"/>
                  <a:pt x="14232" y="26947"/>
                </a:cubicBezTo>
                <a:cubicBezTo>
                  <a:pt x="14323" y="26947"/>
                  <a:pt x="14413" y="26943"/>
                  <a:pt x="14500" y="26938"/>
                </a:cubicBezTo>
                <a:cubicBezTo>
                  <a:pt x="15219" y="26902"/>
                  <a:pt x="15938" y="26894"/>
                  <a:pt x="16658" y="26894"/>
                </a:cubicBezTo>
                <a:cubicBezTo>
                  <a:pt x="17242" y="26894"/>
                  <a:pt x="17826" y="26900"/>
                  <a:pt x="18409" y="26900"/>
                </a:cubicBezTo>
                <a:cubicBezTo>
                  <a:pt x="18960" y="26900"/>
                  <a:pt x="19511" y="26895"/>
                  <a:pt x="20062" y="26877"/>
                </a:cubicBezTo>
                <a:cubicBezTo>
                  <a:pt x="20513" y="26877"/>
                  <a:pt x="20922" y="27021"/>
                  <a:pt x="21375" y="27021"/>
                </a:cubicBezTo>
                <a:cubicBezTo>
                  <a:pt x="21472" y="27021"/>
                  <a:pt x="21571" y="27015"/>
                  <a:pt x="21673" y="26998"/>
                </a:cubicBezTo>
                <a:cubicBezTo>
                  <a:pt x="22919" y="26816"/>
                  <a:pt x="24226" y="26664"/>
                  <a:pt x="25472" y="26664"/>
                </a:cubicBezTo>
                <a:cubicBezTo>
                  <a:pt x="28050" y="26640"/>
                  <a:pt x="30609" y="26466"/>
                  <a:pt x="33163" y="26466"/>
                </a:cubicBezTo>
                <a:cubicBezTo>
                  <a:pt x="33862" y="26466"/>
                  <a:pt x="34561" y="26479"/>
                  <a:pt x="35260" y="26512"/>
                </a:cubicBezTo>
                <a:cubicBezTo>
                  <a:pt x="35723" y="26527"/>
                  <a:pt x="36183" y="26533"/>
                  <a:pt x="36640" y="26533"/>
                </a:cubicBezTo>
                <a:cubicBezTo>
                  <a:pt x="38013" y="26533"/>
                  <a:pt x="39363" y="26482"/>
                  <a:pt x="40731" y="26482"/>
                </a:cubicBezTo>
                <a:cubicBezTo>
                  <a:pt x="41906" y="26482"/>
                  <a:pt x="43095" y="26468"/>
                  <a:pt x="44279" y="26468"/>
                </a:cubicBezTo>
                <a:cubicBezTo>
                  <a:pt x="44872" y="26468"/>
                  <a:pt x="45463" y="26472"/>
                  <a:pt x="46050" y="26482"/>
                </a:cubicBezTo>
                <a:cubicBezTo>
                  <a:pt x="46488" y="26482"/>
                  <a:pt x="46926" y="26551"/>
                  <a:pt x="47368" y="26551"/>
                </a:cubicBezTo>
                <a:cubicBezTo>
                  <a:pt x="47755" y="26551"/>
                  <a:pt x="48146" y="26498"/>
                  <a:pt x="48543" y="26299"/>
                </a:cubicBezTo>
                <a:cubicBezTo>
                  <a:pt x="48117" y="25904"/>
                  <a:pt x="47327" y="26178"/>
                  <a:pt x="46993" y="25813"/>
                </a:cubicBezTo>
                <a:cubicBezTo>
                  <a:pt x="47110" y="25771"/>
                  <a:pt x="47243" y="25764"/>
                  <a:pt x="47384" y="25764"/>
                </a:cubicBezTo>
                <a:cubicBezTo>
                  <a:pt x="47460" y="25764"/>
                  <a:pt x="47537" y="25766"/>
                  <a:pt x="47616" y="25766"/>
                </a:cubicBezTo>
                <a:cubicBezTo>
                  <a:pt x="47925" y="25766"/>
                  <a:pt x="48249" y="25734"/>
                  <a:pt x="48512" y="25418"/>
                </a:cubicBezTo>
                <a:cubicBezTo>
                  <a:pt x="47365" y="25318"/>
                  <a:pt x="46221" y="25287"/>
                  <a:pt x="45082" y="25287"/>
                </a:cubicBezTo>
                <a:cubicBezTo>
                  <a:pt x="43127" y="25287"/>
                  <a:pt x="41182" y="25379"/>
                  <a:pt x="39247" y="25379"/>
                </a:cubicBezTo>
                <a:cubicBezTo>
                  <a:pt x="38189" y="25379"/>
                  <a:pt x="37134" y="25352"/>
                  <a:pt x="36081" y="25266"/>
                </a:cubicBezTo>
                <a:lnTo>
                  <a:pt x="36081" y="25266"/>
                </a:lnTo>
                <a:cubicBezTo>
                  <a:pt x="36249" y="25273"/>
                  <a:pt x="36416" y="25276"/>
                  <a:pt x="36583" y="25276"/>
                </a:cubicBezTo>
                <a:cubicBezTo>
                  <a:pt x="38592" y="25276"/>
                  <a:pt x="40534" y="24808"/>
                  <a:pt x="42555" y="24780"/>
                </a:cubicBezTo>
                <a:cubicBezTo>
                  <a:pt x="43290" y="24780"/>
                  <a:pt x="44044" y="24606"/>
                  <a:pt x="44780" y="24606"/>
                </a:cubicBezTo>
                <a:cubicBezTo>
                  <a:pt x="45353" y="24606"/>
                  <a:pt x="45914" y="24711"/>
                  <a:pt x="46445" y="25084"/>
                </a:cubicBezTo>
                <a:cubicBezTo>
                  <a:pt x="46486" y="25104"/>
                  <a:pt x="46550" y="25111"/>
                  <a:pt x="46629" y="25111"/>
                </a:cubicBezTo>
                <a:cubicBezTo>
                  <a:pt x="46787" y="25111"/>
                  <a:pt x="47003" y="25084"/>
                  <a:pt x="47205" y="25084"/>
                </a:cubicBezTo>
                <a:cubicBezTo>
                  <a:pt x="47093" y="24692"/>
                  <a:pt x="47033" y="24377"/>
                  <a:pt x="47688" y="24377"/>
                </a:cubicBezTo>
                <a:cubicBezTo>
                  <a:pt x="47745" y="24377"/>
                  <a:pt x="47807" y="24380"/>
                  <a:pt x="47874" y="24384"/>
                </a:cubicBezTo>
                <a:cubicBezTo>
                  <a:pt x="47900" y="24386"/>
                  <a:pt x="47925" y="24387"/>
                  <a:pt x="47949" y="24387"/>
                </a:cubicBezTo>
                <a:cubicBezTo>
                  <a:pt x="48289" y="24387"/>
                  <a:pt x="48425" y="24198"/>
                  <a:pt x="48482" y="24141"/>
                </a:cubicBezTo>
                <a:cubicBezTo>
                  <a:pt x="48512" y="23746"/>
                  <a:pt x="48087" y="23928"/>
                  <a:pt x="47965" y="23716"/>
                </a:cubicBezTo>
                <a:cubicBezTo>
                  <a:pt x="51096" y="23199"/>
                  <a:pt x="54379" y="23655"/>
                  <a:pt x="57570" y="23199"/>
                </a:cubicBezTo>
                <a:cubicBezTo>
                  <a:pt x="57266" y="22804"/>
                  <a:pt x="56780" y="22804"/>
                  <a:pt x="56415" y="22682"/>
                </a:cubicBezTo>
                <a:cubicBezTo>
                  <a:pt x="56446" y="22409"/>
                  <a:pt x="56962" y="22500"/>
                  <a:pt x="57054" y="22257"/>
                </a:cubicBezTo>
                <a:cubicBezTo>
                  <a:pt x="57023" y="22135"/>
                  <a:pt x="56537" y="22135"/>
                  <a:pt x="56719" y="22014"/>
                </a:cubicBezTo>
                <a:cubicBezTo>
                  <a:pt x="59972" y="21558"/>
                  <a:pt x="63224" y="21770"/>
                  <a:pt x="66385" y="21071"/>
                </a:cubicBezTo>
                <a:cubicBezTo>
                  <a:pt x="65959" y="20676"/>
                  <a:pt x="65534" y="20676"/>
                  <a:pt x="65260" y="20646"/>
                </a:cubicBezTo>
                <a:cubicBezTo>
                  <a:pt x="65443" y="19977"/>
                  <a:pt x="66142" y="19977"/>
                  <a:pt x="66932" y="19916"/>
                </a:cubicBezTo>
                <a:cubicBezTo>
                  <a:pt x="67510" y="19855"/>
                  <a:pt x="68087" y="19886"/>
                  <a:pt x="68634" y="19825"/>
                </a:cubicBezTo>
                <a:cubicBezTo>
                  <a:pt x="71461" y="19460"/>
                  <a:pt x="74318" y="19217"/>
                  <a:pt x="77176" y="18974"/>
                </a:cubicBezTo>
                <a:cubicBezTo>
                  <a:pt x="77631" y="18944"/>
                  <a:pt x="78118" y="18883"/>
                  <a:pt x="78239" y="18427"/>
                </a:cubicBezTo>
                <a:lnTo>
                  <a:pt x="76233" y="18427"/>
                </a:lnTo>
                <a:cubicBezTo>
                  <a:pt x="76811" y="18214"/>
                  <a:pt x="77479" y="18275"/>
                  <a:pt x="77631" y="17789"/>
                </a:cubicBezTo>
                <a:cubicBezTo>
                  <a:pt x="77084" y="17758"/>
                  <a:pt x="76598" y="17728"/>
                  <a:pt x="76233" y="17728"/>
                </a:cubicBezTo>
                <a:cubicBezTo>
                  <a:pt x="76203" y="16634"/>
                  <a:pt x="74865" y="17029"/>
                  <a:pt x="74166" y="16877"/>
                </a:cubicBezTo>
                <a:cubicBezTo>
                  <a:pt x="75200" y="16390"/>
                  <a:pt x="76963" y="17059"/>
                  <a:pt x="77631" y="15904"/>
                </a:cubicBezTo>
                <a:cubicBezTo>
                  <a:pt x="77449" y="15752"/>
                  <a:pt x="76780" y="15722"/>
                  <a:pt x="77297" y="15387"/>
                </a:cubicBezTo>
                <a:cubicBezTo>
                  <a:pt x="77601" y="15175"/>
                  <a:pt x="77297" y="15023"/>
                  <a:pt x="77024" y="14992"/>
                </a:cubicBezTo>
                <a:cubicBezTo>
                  <a:pt x="76750" y="14931"/>
                  <a:pt x="76446" y="14962"/>
                  <a:pt x="75929" y="14931"/>
                </a:cubicBezTo>
                <a:cubicBezTo>
                  <a:pt x="76537" y="14810"/>
                  <a:pt x="76963" y="14810"/>
                  <a:pt x="77206" y="14567"/>
                </a:cubicBezTo>
                <a:cubicBezTo>
                  <a:pt x="76932" y="14050"/>
                  <a:pt x="76264" y="14172"/>
                  <a:pt x="75625" y="14050"/>
                </a:cubicBezTo>
                <a:cubicBezTo>
                  <a:pt x="76659" y="13959"/>
                  <a:pt x="77236" y="13655"/>
                  <a:pt x="76811" y="12956"/>
                </a:cubicBezTo>
                <a:cubicBezTo>
                  <a:pt x="76867" y="12941"/>
                  <a:pt x="76920" y="12935"/>
                  <a:pt x="76972" y="12935"/>
                </a:cubicBezTo>
                <a:cubicBezTo>
                  <a:pt x="77233" y="12935"/>
                  <a:pt x="77448" y="13093"/>
                  <a:pt x="77673" y="13093"/>
                </a:cubicBezTo>
                <a:cubicBezTo>
                  <a:pt x="77767" y="13093"/>
                  <a:pt x="77863" y="13065"/>
                  <a:pt x="77966" y="12986"/>
                </a:cubicBezTo>
                <a:cubicBezTo>
                  <a:pt x="77905" y="12682"/>
                  <a:pt x="77145" y="12773"/>
                  <a:pt x="77297" y="12348"/>
                </a:cubicBezTo>
                <a:cubicBezTo>
                  <a:pt x="77334" y="12343"/>
                  <a:pt x="77371" y="12341"/>
                  <a:pt x="77408" y="12341"/>
                </a:cubicBezTo>
                <a:cubicBezTo>
                  <a:pt x="77677" y="12341"/>
                  <a:pt x="77971" y="12451"/>
                  <a:pt x="78326" y="12451"/>
                </a:cubicBezTo>
                <a:cubicBezTo>
                  <a:pt x="78537" y="12451"/>
                  <a:pt x="78769" y="12412"/>
                  <a:pt x="79030" y="12287"/>
                </a:cubicBezTo>
                <a:cubicBezTo>
                  <a:pt x="77935" y="12165"/>
                  <a:pt x="77327" y="11649"/>
                  <a:pt x="76385" y="11497"/>
                </a:cubicBezTo>
                <a:cubicBezTo>
                  <a:pt x="75443" y="11314"/>
                  <a:pt x="74470" y="11436"/>
                  <a:pt x="73498" y="11345"/>
                </a:cubicBezTo>
                <a:cubicBezTo>
                  <a:pt x="74592" y="10889"/>
                  <a:pt x="76020" y="11375"/>
                  <a:pt x="76963" y="10737"/>
                </a:cubicBezTo>
                <a:cubicBezTo>
                  <a:pt x="77054" y="10463"/>
                  <a:pt x="76416" y="10433"/>
                  <a:pt x="76659" y="10250"/>
                </a:cubicBezTo>
                <a:cubicBezTo>
                  <a:pt x="76993" y="10007"/>
                  <a:pt x="76568" y="9855"/>
                  <a:pt x="76659" y="9612"/>
                </a:cubicBezTo>
                <a:cubicBezTo>
                  <a:pt x="76932" y="9521"/>
                  <a:pt x="77236" y="9430"/>
                  <a:pt x="77540" y="9339"/>
                </a:cubicBezTo>
                <a:cubicBezTo>
                  <a:pt x="77540" y="9278"/>
                  <a:pt x="77540" y="9217"/>
                  <a:pt x="77540" y="9126"/>
                </a:cubicBezTo>
                <a:cubicBezTo>
                  <a:pt x="75109" y="8913"/>
                  <a:pt x="72586" y="9004"/>
                  <a:pt x="70093" y="8670"/>
                </a:cubicBezTo>
                <a:cubicBezTo>
                  <a:pt x="70306" y="8579"/>
                  <a:pt x="70458" y="8488"/>
                  <a:pt x="70580" y="8427"/>
                </a:cubicBezTo>
                <a:cubicBezTo>
                  <a:pt x="70428" y="8214"/>
                  <a:pt x="70154" y="8214"/>
                  <a:pt x="69941" y="8153"/>
                </a:cubicBezTo>
                <a:cubicBezTo>
                  <a:pt x="69668" y="8032"/>
                  <a:pt x="70245" y="7940"/>
                  <a:pt x="70063" y="7788"/>
                </a:cubicBezTo>
                <a:cubicBezTo>
                  <a:pt x="69972" y="7667"/>
                  <a:pt x="69820" y="7636"/>
                  <a:pt x="69637" y="7606"/>
                </a:cubicBezTo>
                <a:cubicBezTo>
                  <a:pt x="69485" y="7606"/>
                  <a:pt x="69333" y="7629"/>
                  <a:pt x="69185" y="7629"/>
                </a:cubicBezTo>
                <a:cubicBezTo>
                  <a:pt x="69037" y="7629"/>
                  <a:pt x="68893" y="7606"/>
                  <a:pt x="68756" y="7515"/>
                </a:cubicBezTo>
                <a:lnTo>
                  <a:pt x="68756" y="7515"/>
                </a:lnTo>
                <a:cubicBezTo>
                  <a:pt x="68862" y="7528"/>
                  <a:pt x="68968" y="7534"/>
                  <a:pt x="69073" y="7534"/>
                </a:cubicBezTo>
                <a:cubicBezTo>
                  <a:pt x="69692" y="7534"/>
                  <a:pt x="70303" y="7340"/>
                  <a:pt x="70938" y="7340"/>
                </a:cubicBezTo>
                <a:cubicBezTo>
                  <a:pt x="71189" y="7340"/>
                  <a:pt x="71444" y="7370"/>
                  <a:pt x="71704" y="7454"/>
                </a:cubicBezTo>
                <a:cubicBezTo>
                  <a:pt x="71005" y="7150"/>
                  <a:pt x="70336" y="6937"/>
                  <a:pt x="69546" y="6755"/>
                </a:cubicBezTo>
                <a:cubicBezTo>
                  <a:pt x="69342" y="6711"/>
                  <a:pt x="69146" y="6696"/>
                  <a:pt x="68953" y="6696"/>
                </a:cubicBezTo>
                <a:cubicBezTo>
                  <a:pt x="68450" y="6696"/>
                  <a:pt x="67975" y="6803"/>
                  <a:pt x="67475" y="6803"/>
                </a:cubicBezTo>
                <a:cubicBezTo>
                  <a:pt x="67366" y="6803"/>
                  <a:pt x="67257" y="6798"/>
                  <a:pt x="67145" y="6785"/>
                </a:cubicBezTo>
                <a:cubicBezTo>
                  <a:pt x="66279" y="6664"/>
                  <a:pt x="65397" y="6649"/>
                  <a:pt x="64523" y="6649"/>
                </a:cubicBezTo>
                <a:cubicBezTo>
                  <a:pt x="64232" y="6649"/>
                  <a:pt x="63942" y="6650"/>
                  <a:pt x="63653" y="6650"/>
                </a:cubicBezTo>
                <a:cubicBezTo>
                  <a:pt x="63075" y="6650"/>
                  <a:pt x="62505" y="6644"/>
                  <a:pt x="61947" y="6603"/>
                </a:cubicBezTo>
                <a:cubicBezTo>
                  <a:pt x="62011" y="6267"/>
                  <a:pt x="61763" y="6234"/>
                  <a:pt x="61470" y="6234"/>
                </a:cubicBezTo>
                <a:cubicBezTo>
                  <a:pt x="61399" y="6234"/>
                  <a:pt x="61326" y="6236"/>
                  <a:pt x="61253" y="6236"/>
                </a:cubicBezTo>
                <a:cubicBezTo>
                  <a:pt x="61056" y="6236"/>
                  <a:pt x="60867" y="6222"/>
                  <a:pt x="60762" y="6117"/>
                </a:cubicBezTo>
                <a:cubicBezTo>
                  <a:pt x="61583" y="5995"/>
                  <a:pt x="61947" y="5539"/>
                  <a:pt x="62616" y="5083"/>
                </a:cubicBezTo>
                <a:cubicBezTo>
                  <a:pt x="59789" y="4567"/>
                  <a:pt x="56932" y="4810"/>
                  <a:pt x="54257" y="4354"/>
                </a:cubicBezTo>
                <a:cubicBezTo>
                  <a:pt x="55899" y="4293"/>
                  <a:pt x="57540" y="4354"/>
                  <a:pt x="59455" y="4080"/>
                </a:cubicBezTo>
                <a:cubicBezTo>
                  <a:pt x="58573" y="3898"/>
                  <a:pt x="59303" y="3715"/>
                  <a:pt x="59181" y="3563"/>
                </a:cubicBezTo>
                <a:cubicBezTo>
                  <a:pt x="58421" y="3290"/>
                  <a:pt x="57631" y="3381"/>
                  <a:pt x="56902" y="3320"/>
                </a:cubicBezTo>
                <a:cubicBezTo>
                  <a:pt x="57136" y="3112"/>
                  <a:pt x="57408" y="3050"/>
                  <a:pt x="57696" y="3050"/>
                </a:cubicBezTo>
                <a:cubicBezTo>
                  <a:pt x="58120" y="3050"/>
                  <a:pt x="58580" y="3184"/>
                  <a:pt x="59011" y="3184"/>
                </a:cubicBezTo>
                <a:cubicBezTo>
                  <a:pt x="59313" y="3184"/>
                  <a:pt x="59600" y="3118"/>
                  <a:pt x="59850" y="2895"/>
                </a:cubicBezTo>
                <a:cubicBezTo>
                  <a:pt x="59546" y="2652"/>
                  <a:pt x="59181" y="2560"/>
                  <a:pt x="58786" y="2469"/>
                </a:cubicBezTo>
                <a:cubicBezTo>
                  <a:pt x="58603" y="2437"/>
                  <a:pt x="58422" y="2426"/>
                  <a:pt x="58244" y="2426"/>
                </a:cubicBezTo>
                <a:cubicBezTo>
                  <a:pt x="57842" y="2426"/>
                  <a:pt x="57451" y="2482"/>
                  <a:pt x="57070" y="2482"/>
                </a:cubicBezTo>
                <a:cubicBezTo>
                  <a:pt x="56973" y="2482"/>
                  <a:pt x="56876" y="2478"/>
                  <a:pt x="56780" y="2469"/>
                </a:cubicBezTo>
                <a:cubicBezTo>
                  <a:pt x="54713" y="2287"/>
                  <a:pt x="52616" y="2196"/>
                  <a:pt x="50518" y="1983"/>
                </a:cubicBezTo>
                <a:cubicBezTo>
                  <a:pt x="47084" y="1649"/>
                  <a:pt x="43558" y="1588"/>
                  <a:pt x="40093" y="1253"/>
                </a:cubicBezTo>
                <a:cubicBezTo>
                  <a:pt x="37600" y="1041"/>
                  <a:pt x="35169" y="585"/>
                  <a:pt x="32676" y="463"/>
                </a:cubicBezTo>
                <a:cubicBezTo>
                  <a:pt x="31641" y="417"/>
                  <a:pt x="30607" y="249"/>
                  <a:pt x="29585" y="249"/>
                </a:cubicBezTo>
                <a:cubicBezTo>
                  <a:pt x="29256" y="249"/>
                  <a:pt x="28929" y="267"/>
                  <a:pt x="28603" y="311"/>
                </a:cubicBezTo>
                <a:cubicBezTo>
                  <a:pt x="28139" y="371"/>
                  <a:pt x="27680" y="394"/>
                  <a:pt x="27223" y="394"/>
                </a:cubicBezTo>
                <a:cubicBezTo>
                  <a:pt x="25585" y="394"/>
                  <a:pt x="23982" y="92"/>
                  <a:pt x="22342" y="68"/>
                </a:cubicBezTo>
                <a:cubicBezTo>
                  <a:pt x="21586" y="50"/>
                  <a:pt x="20842" y="0"/>
                  <a:pt x="200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7" name="Google Shape;6307;p20"/>
          <p:cNvGrpSpPr/>
          <p:nvPr/>
        </p:nvGrpSpPr>
        <p:grpSpPr>
          <a:xfrm rot="-2143453">
            <a:off x="-1269698" y="-581725"/>
            <a:ext cx="3222339" cy="1467403"/>
            <a:chOff x="3427375" y="613525"/>
            <a:chExt cx="1481825" cy="674800"/>
          </a:xfrm>
        </p:grpSpPr>
        <p:sp>
          <p:nvSpPr>
            <p:cNvPr id="6308" name="Google Shape;6308;p20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0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0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0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0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0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0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0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0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0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0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0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0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0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0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0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0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0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0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0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0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0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0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0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0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0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0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0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0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0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0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0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0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0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0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0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0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0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0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0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0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0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0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0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0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0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0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0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0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0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0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0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0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0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0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0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0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0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0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0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0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0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0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0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0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0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0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0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0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0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0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0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0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0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0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0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0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0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0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0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0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0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0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0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0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0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0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0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0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0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0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0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0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0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0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0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0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0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0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0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0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0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0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0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0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0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0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0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0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0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0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0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0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0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0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0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0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0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0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0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0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0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0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0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0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0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0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0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0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0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0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0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0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0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0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0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0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0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0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0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0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0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0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0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0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0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0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0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0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0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0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0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0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0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0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0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0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0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0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0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0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0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0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0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0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0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0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0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0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0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0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0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0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0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0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0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0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0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0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0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8" name="Google Shape;6488;p20"/>
          <p:cNvSpPr/>
          <p:nvPr/>
        </p:nvSpPr>
        <p:spPr>
          <a:xfrm rot="-6434087">
            <a:off x="-473530" y="-1524555"/>
            <a:ext cx="2205723" cy="2602652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9" name="Google Shape;6489;p20"/>
          <p:cNvSpPr/>
          <p:nvPr/>
        </p:nvSpPr>
        <p:spPr>
          <a:xfrm rot="-1657332">
            <a:off x="7381092" y="-850784"/>
            <a:ext cx="2205736" cy="2602639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2">
    <p:spTree>
      <p:nvGrpSpPr>
        <p:cNvPr id="1" name="Shape 6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8" name="Google Shape;6858;p22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sp>
        <p:nvSpPr>
          <p:cNvPr id="6859" name="Google Shape;6859;p22"/>
          <p:cNvSpPr/>
          <p:nvPr/>
        </p:nvSpPr>
        <p:spPr>
          <a:xfrm rot="-8412575">
            <a:off x="7872050" y="3659626"/>
            <a:ext cx="2217185" cy="1699207"/>
          </a:xfrm>
          <a:custGeom>
            <a:avLst/>
            <a:gdLst/>
            <a:ahLst/>
            <a:cxnLst/>
            <a:rect l="l" t="t" r="r" b="b"/>
            <a:pathLst>
              <a:path w="46962" h="35649" extrusionOk="0">
                <a:moveTo>
                  <a:pt x="37318" y="9758"/>
                </a:moveTo>
                <a:cubicBezTo>
                  <a:pt x="37370" y="9758"/>
                  <a:pt x="37423" y="9760"/>
                  <a:pt x="37478" y="9762"/>
                </a:cubicBezTo>
                <a:cubicBezTo>
                  <a:pt x="38329" y="9762"/>
                  <a:pt x="39150" y="10005"/>
                  <a:pt x="40001" y="10005"/>
                </a:cubicBezTo>
                <a:cubicBezTo>
                  <a:pt x="40159" y="9988"/>
                  <a:pt x="40338" y="9858"/>
                  <a:pt x="40519" y="9858"/>
                </a:cubicBezTo>
                <a:cubicBezTo>
                  <a:pt x="40651" y="9858"/>
                  <a:pt x="40785" y="9927"/>
                  <a:pt x="40913" y="10157"/>
                </a:cubicBezTo>
                <a:cubicBezTo>
                  <a:pt x="39658" y="10299"/>
                  <a:pt x="38440" y="10608"/>
                  <a:pt x="37158" y="10608"/>
                </a:cubicBezTo>
                <a:cubicBezTo>
                  <a:pt x="36795" y="10608"/>
                  <a:pt x="36426" y="10583"/>
                  <a:pt x="36049" y="10522"/>
                </a:cubicBezTo>
                <a:cubicBezTo>
                  <a:pt x="36354" y="9913"/>
                  <a:pt x="36784" y="9758"/>
                  <a:pt x="37318" y="9758"/>
                </a:cubicBezTo>
                <a:close/>
                <a:moveTo>
                  <a:pt x="39910" y="24443"/>
                </a:moveTo>
                <a:lnTo>
                  <a:pt x="39910" y="24443"/>
                </a:lnTo>
                <a:cubicBezTo>
                  <a:pt x="39607" y="25268"/>
                  <a:pt x="38808" y="25894"/>
                  <a:pt x="38073" y="25894"/>
                </a:cubicBezTo>
                <a:cubicBezTo>
                  <a:pt x="37996" y="25894"/>
                  <a:pt x="37918" y="25887"/>
                  <a:pt x="37843" y="25872"/>
                </a:cubicBezTo>
                <a:cubicBezTo>
                  <a:pt x="38451" y="24747"/>
                  <a:pt x="38451" y="24747"/>
                  <a:pt x="39910" y="24443"/>
                </a:cubicBezTo>
                <a:close/>
                <a:moveTo>
                  <a:pt x="27769" y="29670"/>
                </a:moveTo>
                <a:cubicBezTo>
                  <a:pt x="28419" y="29670"/>
                  <a:pt x="29043" y="29716"/>
                  <a:pt x="29545" y="29823"/>
                </a:cubicBezTo>
                <a:cubicBezTo>
                  <a:pt x="27630" y="29854"/>
                  <a:pt x="25776" y="30340"/>
                  <a:pt x="23830" y="30431"/>
                </a:cubicBezTo>
                <a:cubicBezTo>
                  <a:pt x="24074" y="30010"/>
                  <a:pt x="26016" y="29670"/>
                  <a:pt x="27769" y="29670"/>
                </a:cubicBezTo>
                <a:close/>
                <a:moveTo>
                  <a:pt x="35370" y="0"/>
                </a:moveTo>
                <a:cubicBezTo>
                  <a:pt x="33698" y="0"/>
                  <a:pt x="32047" y="100"/>
                  <a:pt x="30396" y="127"/>
                </a:cubicBezTo>
                <a:lnTo>
                  <a:pt x="30183" y="127"/>
                </a:lnTo>
                <a:cubicBezTo>
                  <a:pt x="27660" y="552"/>
                  <a:pt x="25107" y="522"/>
                  <a:pt x="22554" y="826"/>
                </a:cubicBezTo>
                <a:cubicBezTo>
                  <a:pt x="21247" y="978"/>
                  <a:pt x="19909" y="826"/>
                  <a:pt x="18633" y="1252"/>
                </a:cubicBezTo>
                <a:cubicBezTo>
                  <a:pt x="18402" y="1348"/>
                  <a:pt x="18146" y="1407"/>
                  <a:pt x="17921" y="1407"/>
                </a:cubicBezTo>
                <a:cubicBezTo>
                  <a:pt x="17790" y="1407"/>
                  <a:pt x="17669" y="1387"/>
                  <a:pt x="17569" y="1343"/>
                </a:cubicBezTo>
                <a:cubicBezTo>
                  <a:pt x="17496" y="1313"/>
                  <a:pt x="17435" y="1302"/>
                  <a:pt x="17383" y="1302"/>
                </a:cubicBezTo>
                <a:cubicBezTo>
                  <a:pt x="17219" y="1302"/>
                  <a:pt x="17144" y="1418"/>
                  <a:pt x="17052" y="1464"/>
                </a:cubicBezTo>
                <a:cubicBezTo>
                  <a:pt x="16819" y="1435"/>
                  <a:pt x="16893" y="1128"/>
                  <a:pt x="16713" y="1128"/>
                </a:cubicBezTo>
                <a:cubicBezTo>
                  <a:pt x="16705" y="1128"/>
                  <a:pt x="16697" y="1129"/>
                  <a:pt x="16687" y="1130"/>
                </a:cubicBezTo>
                <a:cubicBezTo>
                  <a:pt x="16110" y="1647"/>
                  <a:pt x="15471" y="1951"/>
                  <a:pt x="14712" y="1951"/>
                </a:cubicBezTo>
                <a:cubicBezTo>
                  <a:pt x="14639" y="1948"/>
                  <a:pt x="14567" y="1947"/>
                  <a:pt x="14495" y="1947"/>
                </a:cubicBezTo>
                <a:cubicBezTo>
                  <a:pt x="13742" y="1947"/>
                  <a:pt x="12968" y="2083"/>
                  <a:pt x="12219" y="2194"/>
                </a:cubicBezTo>
                <a:cubicBezTo>
                  <a:pt x="11186" y="2346"/>
                  <a:pt x="10213" y="2771"/>
                  <a:pt x="9149" y="2771"/>
                </a:cubicBezTo>
                <a:cubicBezTo>
                  <a:pt x="7173" y="2771"/>
                  <a:pt x="5593" y="3744"/>
                  <a:pt x="4043" y="4838"/>
                </a:cubicBezTo>
                <a:cubicBezTo>
                  <a:pt x="4320" y="5134"/>
                  <a:pt x="4756" y="5307"/>
                  <a:pt x="5150" y="5307"/>
                </a:cubicBezTo>
                <a:cubicBezTo>
                  <a:pt x="5403" y="5307"/>
                  <a:pt x="5639" y="5236"/>
                  <a:pt x="5806" y="5081"/>
                </a:cubicBezTo>
                <a:cubicBezTo>
                  <a:pt x="6079" y="4808"/>
                  <a:pt x="6336" y="4713"/>
                  <a:pt x="6588" y="4713"/>
                </a:cubicBezTo>
                <a:cubicBezTo>
                  <a:pt x="6924" y="4713"/>
                  <a:pt x="7252" y="4882"/>
                  <a:pt x="7599" y="5021"/>
                </a:cubicBezTo>
                <a:cubicBezTo>
                  <a:pt x="6505" y="5963"/>
                  <a:pt x="5441" y="6966"/>
                  <a:pt x="4286" y="7817"/>
                </a:cubicBezTo>
                <a:cubicBezTo>
                  <a:pt x="3678" y="8273"/>
                  <a:pt x="3283" y="8820"/>
                  <a:pt x="2888" y="9641"/>
                </a:cubicBezTo>
                <a:cubicBezTo>
                  <a:pt x="3556" y="9276"/>
                  <a:pt x="4043" y="8972"/>
                  <a:pt x="4438" y="8546"/>
                </a:cubicBezTo>
                <a:cubicBezTo>
                  <a:pt x="4639" y="8364"/>
                  <a:pt x="4818" y="8236"/>
                  <a:pt x="5015" y="8236"/>
                </a:cubicBezTo>
                <a:cubicBezTo>
                  <a:pt x="5145" y="8236"/>
                  <a:pt x="5283" y="8292"/>
                  <a:pt x="5441" y="8425"/>
                </a:cubicBezTo>
                <a:cubicBezTo>
                  <a:pt x="5532" y="8850"/>
                  <a:pt x="5289" y="9215"/>
                  <a:pt x="5198" y="9610"/>
                </a:cubicBezTo>
                <a:cubicBezTo>
                  <a:pt x="4651" y="11556"/>
                  <a:pt x="4225" y="13531"/>
                  <a:pt x="3526" y="15416"/>
                </a:cubicBezTo>
                <a:cubicBezTo>
                  <a:pt x="3374" y="15811"/>
                  <a:pt x="3100" y="16115"/>
                  <a:pt x="3070" y="16571"/>
                </a:cubicBezTo>
                <a:cubicBezTo>
                  <a:pt x="2979" y="17270"/>
                  <a:pt x="2675" y="17969"/>
                  <a:pt x="2432" y="18638"/>
                </a:cubicBezTo>
                <a:cubicBezTo>
                  <a:pt x="2356" y="18814"/>
                  <a:pt x="2301" y="19033"/>
                  <a:pt x="2077" y="19033"/>
                </a:cubicBezTo>
                <a:cubicBezTo>
                  <a:pt x="2031" y="19033"/>
                  <a:pt x="1977" y="19023"/>
                  <a:pt x="1915" y="19003"/>
                </a:cubicBezTo>
                <a:cubicBezTo>
                  <a:pt x="1641" y="18911"/>
                  <a:pt x="1489" y="18790"/>
                  <a:pt x="1550" y="18425"/>
                </a:cubicBezTo>
                <a:cubicBezTo>
                  <a:pt x="1702" y="17726"/>
                  <a:pt x="1185" y="17179"/>
                  <a:pt x="1155" y="16480"/>
                </a:cubicBezTo>
                <a:cubicBezTo>
                  <a:pt x="1155" y="16382"/>
                  <a:pt x="1094" y="16354"/>
                  <a:pt x="1008" y="16354"/>
                </a:cubicBezTo>
                <a:cubicBezTo>
                  <a:pt x="935" y="16354"/>
                  <a:pt x="844" y="16374"/>
                  <a:pt x="760" y="16389"/>
                </a:cubicBezTo>
                <a:cubicBezTo>
                  <a:pt x="730" y="17422"/>
                  <a:pt x="821" y="18425"/>
                  <a:pt x="1155" y="19398"/>
                </a:cubicBezTo>
                <a:cubicBezTo>
                  <a:pt x="1429" y="20188"/>
                  <a:pt x="1824" y="20978"/>
                  <a:pt x="1398" y="21829"/>
                </a:cubicBezTo>
                <a:cubicBezTo>
                  <a:pt x="1033" y="22528"/>
                  <a:pt x="882" y="23258"/>
                  <a:pt x="669" y="24018"/>
                </a:cubicBezTo>
                <a:cubicBezTo>
                  <a:pt x="365" y="25082"/>
                  <a:pt x="0" y="26146"/>
                  <a:pt x="304" y="27331"/>
                </a:cubicBezTo>
                <a:cubicBezTo>
                  <a:pt x="1277" y="27057"/>
                  <a:pt x="1337" y="25994"/>
                  <a:pt x="1945" y="25325"/>
                </a:cubicBezTo>
                <a:lnTo>
                  <a:pt x="1945" y="25325"/>
                </a:lnTo>
                <a:cubicBezTo>
                  <a:pt x="2037" y="25902"/>
                  <a:pt x="1915" y="26358"/>
                  <a:pt x="2128" y="26814"/>
                </a:cubicBezTo>
                <a:cubicBezTo>
                  <a:pt x="2183" y="26979"/>
                  <a:pt x="2089" y="27218"/>
                  <a:pt x="2361" y="27218"/>
                </a:cubicBezTo>
                <a:cubicBezTo>
                  <a:pt x="2390" y="27218"/>
                  <a:pt x="2424" y="27215"/>
                  <a:pt x="2462" y="27209"/>
                </a:cubicBezTo>
                <a:cubicBezTo>
                  <a:pt x="2796" y="27179"/>
                  <a:pt x="3040" y="27057"/>
                  <a:pt x="3070" y="26845"/>
                </a:cubicBezTo>
                <a:cubicBezTo>
                  <a:pt x="3192" y="26146"/>
                  <a:pt x="3556" y="25568"/>
                  <a:pt x="3678" y="24930"/>
                </a:cubicBezTo>
                <a:cubicBezTo>
                  <a:pt x="3708" y="24778"/>
                  <a:pt x="3678" y="24443"/>
                  <a:pt x="3982" y="24413"/>
                </a:cubicBezTo>
                <a:cubicBezTo>
                  <a:pt x="4012" y="24443"/>
                  <a:pt x="4043" y="24474"/>
                  <a:pt x="4043" y="24504"/>
                </a:cubicBezTo>
                <a:cubicBezTo>
                  <a:pt x="3982" y="25416"/>
                  <a:pt x="3404" y="26419"/>
                  <a:pt x="4590" y="27088"/>
                </a:cubicBezTo>
                <a:cubicBezTo>
                  <a:pt x="4620" y="27118"/>
                  <a:pt x="4620" y="27270"/>
                  <a:pt x="4620" y="27361"/>
                </a:cubicBezTo>
                <a:cubicBezTo>
                  <a:pt x="4894" y="28638"/>
                  <a:pt x="4955" y="29945"/>
                  <a:pt x="5410" y="31191"/>
                </a:cubicBezTo>
                <a:cubicBezTo>
                  <a:pt x="5622" y="31747"/>
                  <a:pt x="5788" y="32096"/>
                  <a:pt x="6250" y="32096"/>
                </a:cubicBezTo>
                <a:cubicBezTo>
                  <a:pt x="6318" y="32096"/>
                  <a:pt x="6392" y="32088"/>
                  <a:pt x="6474" y="32073"/>
                </a:cubicBezTo>
                <a:cubicBezTo>
                  <a:pt x="6900" y="31222"/>
                  <a:pt x="5654" y="30340"/>
                  <a:pt x="6535" y="29489"/>
                </a:cubicBezTo>
                <a:lnTo>
                  <a:pt x="6535" y="29489"/>
                </a:lnTo>
                <a:cubicBezTo>
                  <a:pt x="6930" y="29763"/>
                  <a:pt x="6930" y="30097"/>
                  <a:pt x="7021" y="30431"/>
                </a:cubicBezTo>
                <a:cubicBezTo>
                  <a:pt x="7143" y="30735"/>
                  <a:pt x="7082" y="31161"/>
                  <a:pt x="7477" y="31282"/>
                </a:cubicBezTo>
                <a:cubicBezTo>
                  <a:pt x="7531" y="31299"/>
                  <a:pt x="7577" y="31307"/>
                  <a:pt x="7616" y="31307"/>
                </a:cubicBezTo>
                <a:cubicBezTo>
                  <a:pt x="7936" y="31307"/>
                  <a:pt x="7845" y="30816"/>
                  <a:pt x="8116" y="30735"/>
                </a:cubicBezTo>
                <a:cubicBezTo>
                  <a:pt x="8146" y="30735"/>
                  <a:pt x="8176" y="30674"/>
                  <a:pt x="8237" y="30644"/>
                </a:cubicBezTo>
                <a:cubicBezTo>
                  <a:pt x="8122" y="30385"/>
                  <a:pt x="7706" y="29880"/>
                  <a:pt x="8207" y="29880"/>
                </a:cubicBezTo>
                <a:cubicBezTo>
                  <a:pt x="8235" y="29880"/>
                  <a:pt x="8265" y="29881"/>
                  <a:pt x="8298" y="29884"/>
                </a:cubicBezTo>
                <a:cubicBezTo>
                  <a:pt x="9119" y="29975"/>
                  <a:pt x="10000" y="30127"/>
                  <a:pt x="10608" y="30857"/>
                </a:cubicBezTo>
                <a:cubicBezTo>
                  <a:pt x="10973" y="31282"/>
                  <a:pt x="11429" y="31617"/>
                  <a:pt x="11915" y="31921"/>
                </a:cubicBezTo>
                <a:cubicBezTo>
                  <a:pt x="12371" y="32225"/>
                  <a:pt x="12766" y="32620"/>
                  <a:pt x="12432" y="33228"/>
                </a:cubicBezTo>
                <a:cubicBezTo>
                  <a:pt x="12736" y="33592"/>
                  <a:pt x="13253" y="33592"/>
                  <a:pt x="13557" y="33988"/>
                </a:cubicBezTo>
                <a:cubicBezTo>
                  <a:pt x="12888" y="34352"/>
                  <a:pt x="12280" y="34687"/>
                  <a:pt x="11642" y="35082"/>
                </a:cubicBezTo>
                <a:cubicBezTo>
                  <a:pt x="11824" y="35325"/>
                  <a:pt x="11915" y="35599"/>
                  <a:pt x="12219" y="35599"/>
                </a:cubicBezTo>
                <a:cubicBezTo>
                  <a:pt x="12933" y="35599"/>
                  <a:pt x="13646" y="35648"/>
                  <a:pt x="14351" y="35648"/>
                </a:cubicBezTo>
                <a:cubicBezTo>
                  <a:pt x="14998" y="35648"/>
                  <a:pt x="15637" y="35606"/>
                  <a:pt x="16262" y="35447"/>
                </a:cubicBezTo>
                <a:cubicBezTo>
                  <a:pt x="17111" y="35227"/>
                  <a:pt x="17951" y="35169"/>
                  <a:pt x="18792" y="35169"/>
                </a:cubicBezTo>
                <a:cubicBezTo>
                  <a:pt x="19577" y="35169"/>
                  <a:pt x="20363" y="35219"/>
                  <a:pt x="21155" y="35234"/>
                </a:cubicBezTo>
                <a:cubicBezTo>
                  <a:pt x="22168" y="35261"/>
                  <a:pt x="23206" y="35486"/>
                  <a:pt x="24246" y="35486"/>
                </a:cubicBezTo>
                <a:cubicBezTo>
                  <a:pt x="24360" y="35486"/>
                  <a:pt x="24475" y="35483"/>
                  <a:pt x="24590" y="35477"/>
                </a:cubicBezTo>
                <a:cubicBezTo>
                  <a:pt x="26336" y="35396"/>
                  <a:pt x="28058" y="35031"/>
                  <a:pt x="29820" y="35031"/>
                </a:cubicBezTo>
                <a:cubicBezTo>
                  <a:pt x="30052" y="35031"/>
                  <a:pt x="30284" y="35037"/>
                  <a:pt x="30517" y="35051"/>
                </a:cubicBezTo>
                <a:cubicBezTo>
                  <a:pt x="30601" y="35059"/>
                  <a:pt x="30686" y="35063"/>
                  <a:pt x="30773" y="35063"/>
                </a:cubicBezTo>
                <a:cubicBezTo>
                  <a:pt x="31032" y="35063"/>
                  <a:pt x="31300" y="35029"/>
                  <a:pt x="31551" y="34960"/>
                </a:cubicBezTo>
                <a:cubicBezTo>
                  <a:pt x="33223" y="34474"/>
                  <a:pt x="35016" y="34656"/>
                  <a:pt x="36688" y="34231"/>
                </a:cubicBezTo>
                <a:cubicBezTo>
                  <a:pt x="37721" y="33988"/>
                  <a:pt x="38876" y="34109"/>
                  <a:pt x="39697" y="33137"/>
                </a:cubicBezTo>
                <a:cubicBezTo>
                  <a:pt x="38299" y="31890"/>
                  <a:pt x="36536" y="31708"/>
                  <a:pt x="34773" y="31495"/>
                </a:cubicBezTo>
                <a:cubicBezTo>
                  <a:pt x="35126" y="31344"/>
                  <a:pt x="35495" y="31318"/>
                  <a:pt x="35869" y="31318"/>
                </a:cubicBezTo>
                <a:cubicBezTo>
                  <a:pt x="36061" y="31318"/>
                  <a:pt x="36254" y="31325"/>
                  <a:pt x="36447" y="31325"/>
                </a:cubicBezTo>
                <a:cubicBezTo>
                  <a:pt x="36784" y="31325"/>
                  <a:pt x="37120" y="31304"/>
                  <a:pt x="37448" y="31191"/>
                </a:cubicBezTo>
                <a:cubicBezTo>
                  <a:pt x="38329" y="30918"/>
                  <a:pt x="38998" y="30310"/>
                  <a:pt x="39727" y="29763"/>
                </a:cubicBezTo>
                <a:cubicBezTo>
                  <a:pt x="39180" y="29611"/>
                  <a:pt x="39028" y="28942"/>
                  <a:pt x="38420" y="28942"/>
                </a:cubicBezTo>
                <a:cubicBezTo>
                  <a:pt x="38400" y="28943"/>
                  <a:pt x="38379" y="28943"/>
                  <a:pt x="38357" y="28943"/>
                </a:cubicBezTo>
                <a:cubicBezTo>
                  <a:pt x="37741" y="28943"/>
                  <a:pt x="36727" y="28531"/>
                  <a:pt x="36110" y="28091"/>
                </a:cubicBezTo>
                <a:cubicBezTo>
                  <a:pt x="37934" y="27939"/>
                  <a:pt x="39059" y="26784"/>
                  <a:pt x="40183" y="25538"/>
                </a:cubicBezTo>
                <a:lnTo>
                  <a:pt x="40183" y="25538"/>
                </a:lnTo>
                <a:cubicBezTo>
                  <a:pt x="40305" y="25598"/>
                  <a:pt x="40001" y="25750"/>
                  <a:pt x="40244" y="25872"/>
                </a:cubicBezTo>
                <a:cubicBezTo>
                  <a:pt x="40700" y="25112"/>
                  <a:pt x="42007" y="25021"/>
                  <a:pt x="41855" y="23744"/>
                </a:cubicBezTo>
                <a:cubicBezTo>
                  <a:pt x="42341" y="23349"/>
                  <a:pt x="43192" y="23319"/>
                  <a:pt x="43223" y="22589"/>
                </a:cubicBezTo>
                <a:cubicBezTo>
                  <a:pt x="43161" y="22404"/>
                  <a:pt x="43089" y="22359"/>
                  <a:pt x="43015" y="22359"/>
                </a:cubicBezTo>
                <a:cubicBezTo>
                  <a:pt x="42947" y="22359"/>
                  <a:pt x="42877" y="22398"/>
                  <a:pt x="42811" y="22398"/>
                </a:cubicBezTo>
                <a:cubicBezTo>
                  <a:pt x="42774" y="22398"/>
                  <a:pt x="42739" y="22385"/>
                  <a:pt x="42706" y="22346"/>
                </a:cubicBezTo>
                <a:cubicBezTo>
                  <a:pt x="42541" y="22126"/>
                  <a:pt x="42369" y="22055"/>
                  <a:pt x="42189" y="22055"/>
                </a:cubicBezTo>
                <a:cubicBezTo>
                  <a:pt x="41971" y="22055"/>
                  <a:pt x="41740" y="22158"/>
                  <a:pt x="41490" y="22224"/>
                </a:cubicBezTo>
                <a:cubicBezTo>
                  <a:pt x="41241" y="22287"/>
                  <a:pt x="40975" y="22365"/>
                  <a:pt x="40706" y="22365"/>
                </a:cubicBezTo>
                <a:cubicBezTo>
                  <a:pt x="40451" y="22365"/>
                  <a:pt x="40192" y="22295"/>
                  <a:pt x="39940" y="22073"/>
                </a:cubicBezTo>
                <a:cubicBezTo>
                  <a:pt x="39802" y="21958"/>
                  <a:pt x="39596" y="21705"/>
                  <a:pt x="39242" y="21705"/>
                </a:cubicBezTo>
                <a:cubicBezTo>
                  <a:pt x="39126" y="21705"/>
                  <a:pt x="38995" y="21732"/>
                  <a:pt x="38846" y="21799"/>
                </a:cubicBezTo>
                <a:cubicBezTo>
                  <a:pt x="39180" y="21100"/>
                  <a:pt x="39758" y="20857"/>
                  <a:pt x="40214" y="20583"/>
                </a:cubicBezTo>
                <a:cubicBezTo>
                  <a:pt x="40332" y="20498"/>
                  <a:pt x="40545" y="20366"/>
                  <a:pt x="40779" y="20366"/>
                </a:cubicBezTo>
                <a:cubicBezTo>
                  <a:pt x="40965" y="20366"/>
                  <a:pt x="41163" y="20449"/>
                  <a:pt x="41338" y="20705"/>
                </a:cubicBezTo>
                <a:cubicBezTo>
                  <a:pt x="41308" y="20188"/>
                  <a:pt x="41551" y="20097"/>
                  <a:pt x="41946" y="20097"/>
                </a:cubicBezTo>
                <a:cubicBezTo>
                  <a:pt x="42584" y="20066"/>
                  <a:pt x="43223" y="20006"/>
                  <a:pt x="43861" y="19945"/>
                </a:cubicBezTo>
                <a:cubicBezTo>
                  <a:pt x="44097" y="19923"/>
                  <a:pt x="44348" y="19811"/>
                  <a:pt x="44615" y="19811"/>
                </a:cubicBezTo>
                <a:cubicBezTo>
                  <a:pt x="44726" y="19811"/>
                  <a:pt x="44839" y="19830"/>
                  <a:pt x="44955" y="19884"/>
                </a:cubicBezTo>
                <a:cubicBezTo>
                  <a:pt x="44955" y="19975"/>
                  <a:pt x="44955" y="20066"/>
                  <a:pt x="44955" y="20158"/>
                </a:cubicBezTo>
                <a:cubicBezTo>
                  <a:pt x="44993" y="20624"/>
                  <a:pt x="45098" y="20849"/>
                  <a:pt x="45329" y="20849"/>
                </a:cubicBezTo>
                <a:cubicBezTo>
                  <a:pt x="45474" y="20849"/>
                  <a:pt x="45669" y="20760"/>
                  <a:pt x="45928" y="20583"/>
                </a:cubicBezTo>
                <a:cubicBezTo>
                  <a:pt x="46536" y="20188"/>
                  <a:pt x="46931" y="19641"/>
                  <a:pt x="46961" y="18881"/>
                </a:cubicBezTo>
                <a:cubicBezTo>
                  <a:pt x="46961" y="18607"/>
                  <a:pt x="46901" y="18486"/>
                  <a:pt x="46627" y="18425"/>
                </a:cubicBezTo>
                <a:cubicBezTo>
                  <a:pt x="46535" y="18397"/>
                  <a:pt x="46445" y="18386"/>
                  <a:pt x="46358" y="18386"/>
                </a:cubicBezTo>
                <a:cubicBezTo>
                  <a:pt x="46142" y="18386"/>
                  <a:pt x="45936" y="18448"/>
                  <a:pt x="45718" y="18448"/>
                </a:cubicBezTo>
                <a:cubicBezTo>
                  <a:pt x="45648" y="18448"/>
                  <a:pt x="45576" y="18442"/>
                  <a:pt x="45502" y="18425"/>
                </a:cubicBezTo>
                <a:cubicBezTo>
                  <a:pt x="44866" y="18314"/>
                  <a:pt x="44305" y="17927"/>
                  <a:pt x="43591" y="17927"/>
                </a:cubicBezTo>
                <a:cubicBezTo>
                  <a:pt x="43520" y="17927"/>
                  <a:pt x="43448" y="17931"/>
                  <a:pt x="43375" y="17939"/>
                </a:cubicBezTo>
                <a:cubicBezTo>
                  <a:pt x="43679" y="17574"/>
                  <a:pt x="43831" y="17179"/>
                  <a:pt x="44226" y="17027"/>
                </a:cubicBezTo>
                <a:cubicBezTo>
                  <a:pt x="44165" y="16784"/>
                  <a:pt x="44104" y="16571"/>
                  <a:pt x="44043" y="16328"/>
                </a:cubicBezTo>
                <a:cubicBezTo>
                  <a:pt x="44287" y="16206"/>
                  <a:pt x="44530" y="16115"/>
                  <a:pt x="44773" y="15993"/>
                </a:cubicBezTo>
                <a:cubicBezTo>
                  <a:pt x="44712" y="15659"/>
                  <a:pt x="44439" y="15477"/>
                  <a:pt x="44256" y="15294"/>
                </a:cubicBezTo>
                <a:cubicBezTo>
                  <a:pt x="44104" y="15051"/>
                  <a:pt x="44530" y="15203"/>
                  <a:pt x="44408" y="14960"/>
                </a:cubicBezTo>
                <a:cubicBezTo>
                  <a:pt x="44131" y="14960"/>
                  <a:pt x="43837" y="15152"/>
                  <a:pt x="43579" y="15152"/>
                </a:cubicBezTo>
                <a:cubicBezTo>
                  <a:pt x="43496" y="15152"/>
                  <a:pt x="43418" y="15133"/>
                  <a:pt x="43344" y="15082"/>
                </a:cubicBezTo>
                <a:cubicBezTo>
                  <a:pt x="42974" y="14815"/>
                  <a:pt x="42604" y="14743"/>
                  <a:pt x="42230" y="14743"/>
                </a:cubicBezTo>
                <a:cubicBezTo>
                  <a:pt x="41837" y="14743"/>
                  <a:pt x="41440" y="14823"/>
                  <a:pt x="41034" y="14838"/>
                </a:cubicBezTo>
                <a:cubicBezTo>
                  <a:pt x="40795" y="14838"/>
                  <a:pt x="40612" y="15084"/>
                  <a:pt x="40352" y="15084"/>
                </a:cubicBezTo>
                <a:cubicBezTo>
                  <a:pt x="40282" y="15084"/>
                  <a:pt x="40206" y="15066"/>
                  <a:pt x="40122" y="15021"/>
                </a:cubicBezTo>
                <a:cubicBezTo>
                  <a:pt x="40122" y="14534"/>
                  <a:pt x="40548" y="14200"/>
                  <a:pt x="40669" y="13744"/>
                </a:cubicBezTo>
                <a:cubicBezTo>
                  <a:pt x="40708" y="13609"/>
                  <a:pt x="40796" y="13584"/>
                  <a:pt x="40894" y="13584"/>
                </a:cubicBezTo>
                <a:cubicBezTo>
                  <a:pt x="40950" y="13584"/>
                  <a:pt x="41009" y="13592"/>
                  <a:pt x="41065" y="13592"/>
                </a:cubicBezTo>
                <a:cubicBezTo>
                  <a:pt x="41825" y="13531"/>
                  <a:pt x="42584" y="13531"/>
                  <a:pt x="43344" y="13410"/>
                </a:cubicBezTo>
                <a:cubicBezTo>
                  <a:pt x="43679" y="13379"/>
                  <a:pt x="44195" y="13471"/>
                  <a:pt x="44287" y="12863"/>
                </a:cubicBezTo>
                <a:cubicBezTo>
                  <a:pt x="44302" y="12771"/>
                  <a:pt x="44363" y="12741"/>
                  <a:pt x="44435" y="12741"/>
                </a:cubicBezTo>
                <a:cubicBezTo>
                  <a:pt x="44507" y="12741"/>
                  <a:pt x="44591" y="12771"/>
                  <a:pt x="44651" y="12802"/>
                </a:cubicBezTo>
                <a:cubicBezTo>
                  <a:pt x="44697" y="12954"/>
                  <a:pt x="44636" y="12961"/>
                  <a:pt x="44568" y="12961"/>
                </a:cubicBezTo>
                <a:cubicBezTo>
                  <a:pt x="44560" y="12961"/>
                  <a:pt x="44552" y="12961"/>
                  <a:pt x="44545" y="12961"/>
                </a:cubicBezTo>
                <a:cubicBezTo>
                  <a:pt x="44484" y="12961"/>
                  <a:pt x="44425" y="12967"/>
                  <a:pt x="44439" y="13075"/>
                </a:cubicBezTo>
                <a:cubicBezTo>
                  <a:pt x="44511" y="13133"/>
                  <a:pt x="44604" y="13171"/>
                  <a:pt x="44679" y="13171"/>
                </a:cubicBezTo>
                <a:cubicBezTo>
                  <a:pt x="44760" y="13171"/>
                  <a:pt x="44819" y="13126"/>
                  <a:pt x="44803" y="13015"/>
                </a:cubicBezTo>
                <a:cubicBezTo>
                  <a:pt x="44743" y="12559"/>
                  <a:pt x="45077" y="12407"/>
                  <a:pt x="45320" y="12194"/>
                </a:cubicBezTo>
                <a:cubicBezTo>
                  <a:pt x="45502" y="12012"/>
                  <a:pt x="45594" y="11738"/>
                  <a:pt x="45715" y="11495"/>
                </a:cubicBezTo>
                <a:cubicBezTo>
                  <a:pt x="45837" y="11312"/>
                  <a:pt x="45837" y="11161"/>
                  <a:pt x="45654" y="11009"/>
                </a:cubicBezTo>
                <a:cubicBezTo>
                  <a:pt x="45587" y="10964"/>
                  <a:pt x="45525" y="10944"/>
                  <a:pt x="45464" y="10944"/>
                </a:cubicBezTo>
                <a:cubicBezTo>
                  <a:pt x="45360" y="10944"/>
                  <a:pt x="45264" y="11004"/>
                  <a:pt x="45168" y="11100"/>
                </a:cubicBezTo>
                <a:cubicBezTo>
                  <a:pt x="44773" y="11464"/>
                  <a:pt x="44378" y="11860"/>
                  <a:pt x="44378" y="12498"/>
                </a:cubicBezTo>
                <a:cubicBezTo>
                  <a:pt x="43922" y="12255"/>
                  <a:pt x="43496" y="12042"/>
                  <a:pt x="43040" y="11799"/>
                </a:cubicBezTo>
                <a:cubicBezTo>
                  <a:pt x="43375" y="11647"/>
                  <a:pt x="43648" y="11556"/>
                  <a:pt x="43861" y="11404"/>
                </a:cubicBezTo>
                <a:cubicBezTo>
                  <a:pt x="44165" y="11221"/>
                  <a:pt x="43922" y="10857"/>
                  <a:pt x="44135" y="10583"/>
                </a:cubicBezTo>
                <a:cubicBezTo>
                  <a:pt x="44651" y="9945"/>
                  <a:pt x="44560" y="9732"/>
                  <a:pt x="43891" y="9215"/>
                </a:cubicBezTo>
                <a:cubicBezTo>
                  <a:pt x="43527" y="8911"/>
                  <a:pt x="43010" y="8942"/>
                  <a:pt x="42645" y="8638"/>
                </a:cubicBezTo>
                <a:cubicBezTo>
                  <a:pt x="42874" y="8377"/>
                  <a:pt x="43129" y="8310"/>
                  <a:pt x="43395" y="8310"/>
                </a:cubicBezTo>
                <a:cubicBezTo>
                  <a:pt x="43672" y="8310"/>
                  <a:pt x="43959" y="8382"/>
                  <a:pt x="44240" y="8382"/>
                </a:cubicBezTo>
                <a:cubicBezTo>
                  <a:pt x="44444" y="8382"/>
                  <a:pt x="44644" y="8344"/>
                  <a:pt x="44834" y="8212"/>
                </a:cubicBezTo>
                <a:cubicBezTo>
                  <a:pt x="44773" y="7027"/>
                  <a:pt x="43435" y="7361"/>
                  <a:pt x="42888" y="6723"/>
                </a:cubicBezTo>
                <a:cubicBezTo>
                  <a:pt x="43679" y="6297"/>
                  <a:pt x="43679" y="6297"/>
                  <a:pt x="43344" y="5446"/>
                </a:cubicBezTo>
                <a:lnTo>
                  <a:pt x="43344" y="5446"/>
                </a:lnTo>
                <a:cubicBezTo>
                  <a:pt x="43593" y="5771"/>
                  <a:pt x="43854" y="5832"/>
                  <a:pt x="44112" y="5832"/>
                </a:cubicBezTo>
                <a:cubicBezTo>
                  <a:pt x="44263" y="5832"/>
                  <a:pt x="44414" y="5811"/>
                  <a:pt x="44560" y="5811"/>
                </a:cubicBezTo>
                <a:cubicBezTo>
                  <a:pt x="44530" y="5629"/>
                  <a:pt x="44347" y="5720"/>
                  <a:pt x="44439" y="5537"/>
                </a:cubicBezTo>
                <a:cubicBezTo>
                  <a:pt x="44560" y="5537"/>
                  <a:pt x="44695" y="5524"/>
                  <a:pt x="44835" y="5524"/>
                </a:cubicBezTo>
                <a:cubicBezTo>
                  <a:pt x="44905" y="5524"/>
                  <a:pt x="44976" y="5527"/>
                  <a:pt x="45046" y="5537"/>
                </a:cubicBezTo>
                <a:cubicBezTo>
                  <a:pt x="45079" y="5545"/>
                  <a:pt x="45109" y="5548"/>
                  <a:pt x="45137" y="5548"/>
                </a:cubicBezTo>
                <a:cubicBezTo>
                  <a:pt x="45341" y="5548"/>
                  <a:pt x="45418" y="5364"/>
                  <a:pt x="45472" y="5203"/>
                </a:cubicBezTo>
                <a:cubicBezTo>
                  <a:pt x="45563" y="4990"/>
                  <a:pt x="45381" y="4899"/>
                  <a:pt x="45198" y="4838"/>
                </a:cubicBezTo>
                <a:cubicBezTo>
                  <a:pt x="44682" y="4686"/>
                  <a:pt x="44347" y="4139"/>
                  <a:pt x="43739" y="4139"/>
                </a:cubicBezTo>
                <a:lnTo>
                  <a:pt x="44955" y="4139"/>
                </a:lnTo>
                <a:cubicBezTo>
                  <a:pt x="44785" y="4007"/>
                  <a:pt x="44618" y="3969"/>
                  <a:pt x="44454" y="3969"/>
                </a:cubicBezTo>
                <a:cubicBezTo>
                  <a:pt x="44228" y="3969"/>
                  <a:pt x="44008" y="4041"/>
                  <a:pt x="43793" y="4041"/>
                </a:cubicBezTo>
                <a:cubicBezTo>
                  <a:pt x="43662" y="4041"/>
                  <a:pt x="43532" y="4014"/>
                  <a:pt x="43405" y="3926"/>
                </a:cubicBezTo>
                <a:cubicBezTo>
                  <a:pt x="43618" y="3896"/>
                  <a:pt x="43770" y="3866"/>
                  <a:pt x="43952" y="3835"/>
                </a:cubicBezTo>
                <a:cubicBezTo>
                  <a:pt x="43132" y="3562"/>
                  <a:pt x="42372" y="3166"/>
                  <a:pt x="41369" y="3166"/>
                </a:cubicBezTo>
                <a:cubicBezTo>
                  <a:pt x="41825" y="2954"/>
                  <a:pt x="42220" y="2832"/>
                  <a:pt x="42524" y="2619"/>
                </a:cubicBezTo>
                <a:cubicBezTo>
                  <a:pt x="42862" y="2394"/>
                  <a:pt x="43201" y="2284"/>
                  <a:pt x="43554" y="2284"/>
                </a:cubicBezTo>
                <a:cubicBezTo>
                  <a:pt x="43772" y="2284"/>
                  <a:pt x="43994" y="2326"/>
                  <a:pt x="44226" y="2407"/>
                </a:cubicBezTo>
                <a:cubicBezTo>
                  <a:pt x="44640" y="2521"/>
                  <a:pt x="45054" y="2628"/>
                  <a:pt x="45458" y="2628"/>
                </a:cubicBezTo>
                <a:cubicBezTo>
                  <a:pt x="45915" y="2628"/>
                  <a:pt x="46360" y="2491"/>
                  <a:pt x="46779" y="2072"/>
                </a:cubicBezTo>
                <a:cubicBezTo>
                  <a:pt x="46566" y="1525"/>
                  <a:pt x="46019" y="1282"/>
                  <a:pt x="45594" y="1160"/>
                </a:cubicBezTo>
                <a:cubicBezTo>
                  <a:pt x="44035" y="723"/>
                  <a:pt x="42477" y="261"/>
                  <a:pt x="40852" y="261"/>
                </a:cubicBezTo>
                <a:cubicBezTo>
                  <a:pt x="40671" y="261"/>
                  <a:pt x="40488" y="267"/>
                  <a:pt x="40305" y="279"/>
                </a:cubicBezTo>
                <a:cubicBezTo>
                  <a:pt x="40173" y="284"/>
                  <a:pt x="40041" y="287"/>
                  <a:pt x="39909" y="287"/>
                </a:cubicBezTo>
                <a:cubicBezTo>
                  <a:pt x="38587" y="287"/>
                  <a:pt x="37288" y="33"/>
                  <a:pt x="35989" y="5"/>
                </a:cubicBezTo>
                <a:cubicBezTo>
                  <a:pt x="35782" y="2"/>
                  <a:pt x="35576" y="0"/>
                  <a:pt x="35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0" name="Google Shape;6860;p22"/>
          <p:cNvGrpSpPr/>
          <p:nvPr/>
        </p:nvGrpSpPr>
        <p:grpSpPr>
          <a:xfrm rot="-8548188">
            <a:off x="-1693771" y="3530535"/>
            <a:ext cx="3222324" cy="1467396"/>
            <a:chOff x="3427375" y="613525"/>
            <a:chExt cx="1481825" cy="674800"/>
          </a:xfrm>
        </p:grpSpPr>
        <p:sp>
          <p:nvSpPr>
            <p:cNvPr id="6861" name="Google Shape;6861;p22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2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2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2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2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2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2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2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2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2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2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2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2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2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2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2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2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2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2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2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2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2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2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2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2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2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2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2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2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2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2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2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2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2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2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2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2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2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2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2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2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2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2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2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2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2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2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2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2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2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2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2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2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2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2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2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2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2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2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2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2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2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2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2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2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2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2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2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2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2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2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2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2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2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2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2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2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2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2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2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2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2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2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2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2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2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2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2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2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2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2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2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2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2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2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2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2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2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2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2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2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2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2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2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2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2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2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2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2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2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2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2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2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2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2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2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2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2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2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2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2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2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2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2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2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2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2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2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2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2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2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2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2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2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2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2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2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2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2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2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2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2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2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2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2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2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2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2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2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2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2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2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2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2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2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2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2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2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22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22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22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22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22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22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22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22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2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2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2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2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2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2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2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2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2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2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2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2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2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2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41" name="Google Shape;7041;p22"/>
          <p:cNvSpPr/>
          <p:nvPr/>
        </p:nvSpPr>
        <p:spPr>
          <a:xfrm rot="4922184">
            <a:off x="7869176" y="4029756"/>
            <a:ext cx="1736268" cy="1858529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42" name="Google Shape;7042;p22"/>
          <p:cNvGrpSpPr/>
          <p:nvPr/>
        </p:nvGrpSpPr>
        <p:grpSpPr>
          <a:xfrm rot="-10174144">
            <a:off x="7192988" y="-409395"/>
            <a:ext cx="3222283" cy="1467377"/>
            <a:chOff x="3427375" y="613525"/>
            <a:chExt cx="1481825" cy="674800"/>
          </a:xfrm>
        </p:grpSpPr>
        <p:sp>
          <p:nvSpPr>
            <p:cNvPr id="7043" name="Google Shape;7043;p22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22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22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2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2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2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2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2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2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2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2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22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22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2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2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2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2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2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2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2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22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22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22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22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22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22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22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22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22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22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22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22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22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22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22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22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22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22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22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22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22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2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2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2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2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2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2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2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2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2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2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2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2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2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2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2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2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2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2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2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2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2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2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2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2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2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2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2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2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2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2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2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2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2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2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2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2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2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2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2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2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2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2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2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2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2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2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2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2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2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2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2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2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2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2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2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2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2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2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2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2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2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2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2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2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2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2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2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2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2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2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2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2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2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2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2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2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2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2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2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2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2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2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2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2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2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2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2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2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2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2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2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2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2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2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2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2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2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2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2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2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2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2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2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2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2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2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2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2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2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2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2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2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2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2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2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2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2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2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2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2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2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2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2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2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2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2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2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2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2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2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2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2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2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2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2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2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2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2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2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3" name="Google Shape;7223;p22"/>
          <p:cNvSpPr/>
          <p:nvPr/>
        </p:nvSpPr>
        <p:spPr>
          <a:xfrm rot="-215561">
            <a:off x="7727913" y="-580232"/>
            <a:ext cx="1736250" cy="1858511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4" name="Google Shape;7224;p22"/>
          <p:cNvSpPr/>
          <p:nvPr/>
        </p:nvSpPr>
        <p:spPr>
          <a:xfrm rot="10284185">
            <a:off x="-874465" y="-16902"/>
            <a:ext cx="2217215" cy="1699228"/>
          </a:xfrm>
          <a:custGeom>
            <a:avLst/>
            <a:gdLst/>
            <a:ahLst/>
            <a:cxnLst/>
            <a:rect l="l" t="t" r="r" b="b"/>
            <a:pathLst>
              <a:path w="46962" h="35649" extrusionOk="0">
                <a:moveTo>
                  <a:pt x="37318" y="9758"/>
                </a:moveTo>
                <a:cubicBezTo>
                  <a:pt x="37370" y="9758"/>
                  <a:pt x="37423" y="9760"/>
                  <a:pt x="37478" y="9762"/>
                </a:cubicBezTo>
                <a:cubicBezTo>
                  <a:pt x="38329" y="9762"/>
                  <a:pt x="39150" y="10005"/>
                  <a:pt x="40001" y="10005"/>
                </a:cubicBezTo>
                <a:cubicBezTo>
                  <a:pt x="40159" y="9988"/>
                  <a:pt x="40338" y="9858"/>
                  <a:pt x="40519" y="9858"/>
                </a:cubicBezTo>
                <a:cubicBezTo>
                  <a:pt x="40651" y="9858"/>
                  <a:pt x="40785" y="9927"/>
                  <a:pt x="40913" y="10157"/>
                </a:cubicBezTo>
                <a:cubicBezTo>
                  <a:pt x="39658" y="10299"/>
                  <a:pt x="38440" y="10608"/>
                  <a:pt x="37158" y="10608"/>
                </a:cubicBezTo>
                <a:cubicBezTo>
                  <a:pt x="36795" y="10608"/>
                  <a:pt x="36426" y="10583"/>
                  <a:pt x="36049" y="10522"/>
                </a:cubicBezTo>
                <a:cubicBezTo>
                  <a:pt x="36354" y="9913"/>
                  <a:pt x="36784" y="9758"/>
                  <a:pt x="37318" y="9758"/>
                </a:cubicBezTo>
                <a:close/>
                <a:moveTo>
                  <a:pt x="39910" y="24443"/>
                </a:moveTo>
                <a:lnTo>
                  <a:pt x="39910" y="24443"/>
                </a:lnTo>
                <a:cubicBezTo>
                  <a:pt x="39607" y="25268"/>
                  <a:pt x="38808" y="25894"/>
                  <a:pt x="38073" y="25894"/>
                </a:cubicBezTo>
                <a:cubicBezTo>
                  <a:pt x="37996" y="25894"/>
                  <a:pt x="37918" y="25887"/>
                  <a:pt x="37843" y="25872"/>
                </a:cubicBezTo>
                <a:cubicBezTo>
                  <a:pt x="38451" y="24747"/>
                  <a:pt x="38451" y="24747"/>
                  <a:pt x="39910" y="24443"/>
                </a:cubicBezTo>
                <a:close/>
                <a:moveTo>
                  <a:pt x="27769" y="29670"/>
                </a:moveTo>
                <a:cubicBezTo>
                  <a:pt x="28419" y="29670"/>
                  <a:pt x="29043" y="29716"/>
                  <a:pt x="29545" y="29823"/>
                </a:cubicBezTo>
                <a:cubicBezTo>
                  <a:pt x="27630" y="29854"/>
                  <a:pt x="25776" y="30340"/>
                  <a:pt x="23830" y="30431"/>
                </a:cubicBezTo>
                <a:cubicBezTo>
                  <a:pt x="24074" y="30010"/>
                  <a:pt x="26016" y="29670"/>
                  <a:pt x="27769" y="29670"/>
                </a:cubicBezTo>
                <a:close/>
                <a:moveTo>
                  <a:pt x="35370" y="0"/>
                </a:moveTo>
                <a:cubicBezTo>
                  <a:pt x="33698" y="0"/>
                  <a:pt x="32047" y="100"/>
                  <a:pt x="30396" y="127"/>
                </a:cubicBezTo>
                <a:lnTo>
                  <a:pt x="30183" y="127"/>
                </a:lnTo>
                <a:cubicBezTo>
                  <a:pt x="27660" y="552"/>
                  <a:pt x="25107" y="522"/>
                  <a:pt x="22554" y="826"/>
                </a:cubicBezTo>
                <a:cubicBezTo>
                  <a:pt x="21247" y="978"/>
                  <a:pt x="19909" y="826"/>
                  <a:pt x="18633" y="1252"/>
                </a:cubicBezTo>
                <a:cubicBezTo>
                  <a:pt x="18402" y="1348"/>
                  <a:pt x="18146" y="1407"/>
                  <a:pt x="17921" y="1407"/>
                </a:cubicBezTo>
                <a:cubicBezTo>
                  <a:pt x="17790" y="1407"/>
                  <a:pt x="17669" y="1387"/>
                  <a:pt x="17569" y="1343"/>
                </a:cubicBezTo>
                <a:cubicBezTo>
                  <a:pt x="17496" y="1313"/>
                  <a:pt x="17435" y="1302"/>
                  <a:pt x="17383" y="1302"/>
                </a:cubicBezTo>
                <a:cubicBezTo>
                  <a:pt x="17219" y="1302"/>
                  <a:pt x="17144" y="1418"/>
                  <a:pt x="17052" y="1464"/>
                </a:cubicBezTo>
                <a:cubicBezTo>
                  <a:pt x="16819" y="1435"/>
                  <a:pt x="16893" y="1128"/>
                  <a:pt x="16713" y="1128"/>
                </a:cubicBezTo>
                <a:cubicBezTo>
                  <a:pt x="16705" y="1128"/>
                  <a:pt x="16697" y="1129"/>
                  <a:pt x="16687" y="1130"/>
                </a:cubicBezTo>
                <a:cubicBezTo>
                  <a:pt x="16110" y="1647"/>
                  <a:pt x="15471" y="1951"/>
                  <a:pt x="14712" y="1951"/>
                </a:cubicBezTo>
                <a:cubicBezTo>
                  <a:pt x="14639" y="1948"/>
                  <a:pt x="14567" y="1947"/>
                  <a:pt x="14495" y="1947"/>
                </a:cubicBezTo>
                <a:cubicBezTo>
                  <a:pt x="13742" y="1947"/>
                  <a:pt x="12968" y="2083"/>
                  <a:pt x="12219" y="2194"/>
                </a:cubicBezTo>
                <a:cubicBezTo>
                  <a:pt x="11186" y="2346"/>
                  <a:pt x="10213" y="2771"/>
                  <a:pt x="9149" y="2771"/>
                </a:cubicBezTo>
                <a:cubicBezTo>
                  <a:pt x="7173" y="2771"/>
                  <a:pt x="5593" y="3744"/>
                  <a:pt x="4043" y="4838"/>
                </a:cubicBezTo>
                <a:cubicBezTo>
                  <a:pt x="4320" y="5134"/>
                  <a:pt x="4756" y="5307"/>
                  <a:pt x="5150" y="5307"/>
                </a:cubicBezTo>
                <a:cubicBezTo>
                  <a:pt x="5403" y="5307"/>
                  <a:pt x="5639" y="5236"/>
                  <a:pt x="5806" y="5081"/>
                </a:cubicBezTo>
                <a:cubicBezTo>
                  <a:pt x="6079" y="4808"/>
                  <a:pt x="6336" y="4713"/>
                  <a:pt x="6588" y="4713"/>
                </a:cubicBezTo>
                <a:cubicBezTo>
                  <a:pt x="6924" y="4713"/>
                  <a:pt x="7252" y="4882"/>
                  <a:pt x="7599" y="5021"/>
                </a:cubicBezTo>
                <a:cubicBezTo>
                  <a:pt x="6505" y="5963"/>
                  <a:pt x="5441" y="6966"/>
                  <a:pt x="4286" y="7817"/>
                </a:cubicBezTo>
                <a:cubicBezTo>
                  <a:pt x="3678" y="8273"/>
                  <a:pt x="3283" y="8820"/>
                  <a:pt x="2888" y="9641"/>
                </a:cubicBezTo>
                <a:cubicBezTo>
                  <a:pt x="3556" y="9276"/>
                  <a:pt x="4043" y="8972"/>
                  <a:pt x="4438" y="8546"/>
                </a:cubicBezTo>
                <a:cubicBezTo>
                  <a:pt x="4639" y="8364"/>
                  <a:pt x="4818" y="8236"/>
                  <a:pt x="5015" y="8236"/>
                </a:cubicBezTo>
                <a:cubicBezTo>
                  <a:pt x="5145" y="8236"/>
                  <a:pt x="5283" y="8292"/>
                  <a:pt x="5441" y="8425"/>
                </a:cubicBezTo>
                <a:cubicBezTo>
                  <a:pt x="5532" y="8850"/>
                  <a:pt x="5289" y="9215"/>
                  <a:pt x="5198" y="9610"/>
                </a:cubicBezTo>
                <a:cubicBezTo>
                  <a:pt x="4651" y="11556"/>
                  <a:pt x="4225" y="13531"/>
                  <a:pt x="3526" y="15416"/>
                </a:cubicBezTo>
                <a:cubicBezTo>
                  <a:pt x="3374" y="15811"/>
                  <a:pt x="3100" y="16115"/>
                  <a:pt x="3070" y="16571"/>
                </a:cubicBezTo>
                <a:cubicBezTo>
                  <a:pt x="2979" y="17270"/>
                  <a:pt x="2675" y="17969"/>
                  <a:pt x="2432" y="18638"/>
                </a:cubicBezTo>
                <a:cubicBezTo>
                  <a:pt x="2356" y="18814"/>
                  <a:pt x="2301" y="19033"/>
                  <a:pt x="2077" y="19033"/>
                </a:cubicBezTo>
                <a:cubicBezTo>
                  <a:pt x="2031" y="19033"/>
                  <a:pt x="1977" y="19023"/>
                  <a:pt x="1915" y="19003"/>
                </a:cubicBezTo>
                <a:cubicBezTo>
                  <a:pt x="1641" y="18911"/>
                  <a:pt x="1489" y="18790"/>
                  <a:pt x="1550" y="18425"/>
                </a:cubicBezTo>
                <a:cubicBezTo>
                  <a:pt x="1702" y="17726"/>
                  <a:pt x="1185" y="17179"/>
                  <a:pt x="1155" y="16480"/>
                </a:cubicBezTo>
                <a:cubicBezTo>
                  <a:pt x="1155" y="16382"/>
                  <a:pt x="1094" y="16354"/>
                  <a:pt x="1008" y="16354"/>
                </a:cubicBezTo>
                <a:cubicBezTo>
                  <a:pt x="935" y="16354"/>
                  <a:pt x="844" y="16374"/>
                  <a:pt x="760" y="16389"/>
                </a:cubicBezTo>
                <a:cubicBezTo>
                  <a:pt x="730" y="17422"/>
                  <a:pt x="821" y="18425"/>
                  <a:pt x="1155" y="19398"/>
                </a:cubicBezTo>
                <a:cubicBezTo>
                  <a:pt x="1429" y="20188"/>
                  <a:pt x="1824" y="20978"/>
                  <a:pt x="1398" y="21829"/>
                </a:cubicBezTo>
                <a:cubicBezTo>
                  <a:pt x="1033" y="22528"/>
                  <a:pt x="882" y="23258"/>
                  <a:pt x="669" y="24018"/>
                </a:cubicBezTo>
                <a:cubicBezTo>
                  <a:pt x="365" y="25082"/>
                  <a:pt x="0" y="26146"/>
                  <a:pt x="304" y="27331"/>
                </a:cubicBezTo>
                <a:cubicBezTo>
                  <a:pt x="1277" y="27057"/>
                  <a:pt x="1337" y="25994"/>
                  <a:pt x="1945" y="25325"/>
                </a:cubicBezTo>
                <a:lnTo>
                  <a:pt x="1945" y="25325"/>
                </a:lnTo>
                <a:cubicBezTo>
                  <a:pt x="2037" y="25902"/>
                  <a:pt x="1915" y="26358"/>
                  <a:pt x="2128" y="26814"/>
                </a:cubicBezTo>
                <a:cubicBezTo>
                  <a:pt x="2183" y="26979"/>
                  <a:pt x="2089" y="27218"/>
                  <a:pt x="2361" y="27218"/>
                </a:cubicBezTo>
                <a:cubicBezTo>
                  <a:pt x="2390" y="27218"/>
                  <a:pt x="2424" y="27215"/>
                  <a:pt x="2462" y="27209"/>
                </a:cubicBezTo>
                <a:cubicBezTo>
                  <a:pt x="2796" y="27179"/>
                  <a:pt x="3040" y="27057"/>
                  <a:pt x="3070" y="26845"/>
                </a:cubicBezTo>
                <a:cubicBezTo>
                  <a:pt x="3192" y="26146"/>
                  <a:pt x="3556" y="25568"/>
                  <a:pt x="3678" y="24930"/>
                </a:cubicBezTo>
                <a:cubicBezTo>
                  <a:pt x="3708" y="24778"/>
                  <a:pt x="3678" y="24443"/>
                  <a:pt x="3982" y="24413"/>
                </a:cubicBezTo>
                <a:cubicBezTo>
                  <a:pt x="4012" y="24443"/>
                  <a:pt x="4043" y="24474"/>
                  <a:pt x="4043" y="24504"/>
                </a:cubicBezTo>
                <a:cubicBezTo>
                  <a:pt x="3982" y="25416"/>
                  <a:pt x="3404" y="26419"/>
                  <a:pt x="4590" y="27088"/>
                </a:cubicBezTo>
                <a:cubicBezTo>
                  <a:pt x="4620" y="27118"/>
                  <a:pt x="4620" y="27270"/>
                  <a:pt x="4620" y="27361"/>
                </a:cubicBezTo>
                <a:cubicBezTo>
                  <a:pt x="4894" y="28638"/>
                  <a:pt x="4955" y="29945"/>
                  <a:pt x="5410" y="31191"/>
                </a:cubicBezTo>
                <a:cubicBezTo>
                  <a:pt x="5622" y="31747"/>
                  <a:pt x="5788" y="32096"/>
                  <a:pt x="6250" y="32096"/>
                </a:cubicBezTo>
                <a:cubicBezTo>
                  <a:pt x="6318" y="32096"/>
                  <a:pt x="6392" y="32088"/>
                  <a:pt x="6474" y="32073"/>
                </a:cubicBezTo>
                <a:cubicBezTo>
                  <a:pt x="6900" y="31222"/>
                  <a:pt x="5654" y="30340"/>
                  <a:pt x="6535" y="29489"/>
                </a:cubicBezTo>
                <a:lnTo>
                  <a:pt x="6535" y="29489"/>
                </a:lnTo>
                <a:cubicBezTo>
                  <a:pt x="6930" y="29763"/>
                  <a:pt x="6930" y="30097"/>
                  <a:pt x="7021" y="30431"/>
                </a:cubicBezTo>
                <a:cubicBezTo>
                  <a:pt x="7143" y="30735"/>
                  <a:pt x="7082" y="31161"/>
                  <a:pt x="7477" y="31282"/>
                </a:cubicBezTo>
                <a:cubicBezTo>
                  <a:pt x="7531" y="31299"/>
                  <a:pt x="7577" y="31307"/>
                  <a:pt x="7616" y="31307"/>
                </a:cubicBezTo>
                <a:cubicBezTo>
                  <a:pt x="7936" y="31307"/>
                  <a:pt x="7845" y="30816"/>
                  <a:pt x="8116" y="30735"/>
                </a:cubicBezTo>
                <a:cubicBezTo>
                  <a:pt x="8146" y="30735"/>
                  <a:pt x="8176" y="30674"/>
                  <a:pt x="8237" y="30644"/>
                </a:cubicBezTo>
                <a:cubicBezTo>
                  <a:pt x="8122" y="30385"/>
                  <a:pt x="7706" y="29880"/>
                  <a:pt x="8207" y="29880"/>
                </a:cubicBezTo>
                <a:cubicBezTo>
                  <a:pt x="8235" y="29880"/>
                  <a:pt x="8265" y="29881"/>
                  <a:pt x="8298" y="29884"/>
                </a:cubicBezTo>
                <a:cubicBezTo>
                  <a:pt x="9119" y="29975"/>
                  <a:pt x="10000" y="30127"/>
                  <a:pt x="10608" y="30857"/>
                </a:cubicBezTo>
                <a:cubicBezTo>
                  <a:pt x="10973" y="31282"/>
                  <a:pt x="11429" y="31617"/>
                  <a:pt x="11915" y="31921"/>
                </a:cubicBezTo>
                <a:cubicBezTo>
                  <a:pt x="12371" y="32225"/>
                  <a:pt x="12766" y="32620"/>
                  <a:pt x="12432" y="33228"/>
                </a:cubicBezTo>
                <a:cubicBezTo>
                  <a:pt x="12736" y="33592"/>
                  <a:pt x="13253" y="33592"/>
                  <a:pt x="13557" y="33988"/>
                </a:cubicBezTo>
                <a:cubicBezTo>
                  <a:pt x="12888" y="34352"/>
                  <a:pt x="12280" y="34687"/>
                  <a:pt x="11642" y="35082"/>
                </a:cubicBezTo>
                <a:cubicBezTo>
                  <a:pt x="11824" y="35325"/>
                  <a:pt x="11915" y="35599"/>
                  <a:pt x="12219" y="35599"/>
                </a:cubicBezTo>
                <a:cubicBezTo>
                  <a:pt x="12933" y="35599"/>
                  <a:pt x="13646" y="35648"/>
                  <a:pt x="14351" y="35648"/>
                </a:cubicBezTo>
                <a:cubicBezTo>
                  <a:pt x="14998" y="35648"/>
                  <a:pt x="15637" y="35606"/>
                  <a:pt x="16262" y="35447"/>
                </a:cubicBezTo>
                <a:cubicBezTo>
                  <a:pt x="17111" y="35227"/>
                  <a:pt x="17951" y="35169"/>
                  <a:pt x="18792" y="35169"/>
                </a:cubicBezTo>
                <a:cubicBezTo>
                  <a:pt x="19577" y="35169"/>
                  <a:pt x="20363" y="35219"/>
                  <a:pt x="21155" y="35234"/>
                </a:cubicBezTo>
                <a:cubicBezTo>
                  <a:pt x="22168" y="35261"/>
                  <a:pt x="23206" y="35486"/>
                  <a:pt x="24246" y="35486"/>
                </a:cubicBezTo>
                <a:cubicBezTo>
                  <a:pt x="24360" y="35486"/>
                  <a:pt x="24475" y="35483"/>
                  <a:pt x="24590" y="35477"/>
                </a:cubicBezTo>
                <a:cubicBezTo>
                  <a:pt x="26336" y="35396"/>
                  <a:pt x="28058" y="35031"/>
                  <a:pt x="29820" y="35031"/>
                </a:cubicBezTo>
                <a:cubicBezTo>
                  <a:pt x="30052" y="35031"/>
                  <a:pt x="30284" y="35037"/>
                  <a:pt x="30517" y="35051"/>
                </a:cubicBezTo>
                <a:cubicBezTo>
                  <a:pt x="30601" y="35059"/>
                  <a:pt x="30686" y="35063"/>
                  <a:pt x="30773" y="35063"/>
                </a:cubicBezTo>
                <a:cubicBezTo>
                  <a:pt x="31032" y="35063"/>
                  <a:pt x="31300" y="35029"/>
                  <a:pt x="31551" y="34960"/>
                </a:cubicBezTo>
                <a:cubicBezTo>
                  <a:pt x="33223" y="34474"/>
                  <a:pt x="35016" y="34656"/>
                  <a:pt x="36688" y="34231"/>
                </a:cubicBezTo>
                <a:cubicBezTo>
                  <a:pt x="37721" y="33988"/>
                  <a:pt x="38876" y="34109"/>
                  <a:pt x="39697" y="33137"/>
                </a:cubicBezTo>
                <a:cubicBezTo>
                  <a:pt x="38299" y="31890"/>
                  <a:pt x="36536" y="31708"/>
                  <a:pt x="34773" y="31495"/>
                </a:cubicBezTo>
                <a:cubicBezTo>
                  <a:pt x="35126" y="31344"/>
                  <a:pt x="35495" y="31318"/>
                  <a:pt x="35869" y="31318"/>
                </a:cubicBezTo>
                <a:cubicBezTo>
                  <a:pt x="36061" y="31318"/>
                  <a:pt x="36254" y="31325"/>
                  <a:pt x="36447" y="31325"/>
                </a:cubicBezTo>
                <a:cubicBezTo>
                  <a:pt x="36784" y="31325"/>
                  <a:pt x="37120" y="31304"/>
                  <a:pt x="37448" y="31191"/>
                </a:cubicBezTo>
                <a:cubicBezTo>
                  <a:pt x="38329" y="30918"/>
                  <a:pt x="38998" y="30310"/>
                  <a:pt x="39727" y="29763"/>
                </a:cubicBezTo>
                <a:cubicBezTo>
                  <a:pt x="39180" y="29611"/>
                  <a:pt x="39028" y="28942"/>
                  <a:pt x="38420" y="28942"/>
                </a:cubicBezTo>
                <a:cubicBezTo>
                  <a:pt x="38400" y="28943"/>
                  <a:pt x="38379" y="28943"/>
                  <a:pt x="38357" y="28943"/>
                </a:cubicBezTo>
                <a:cubicBezTo>
                  <a:pt x="37741" y="28943"/>
                  <a:pt x="36727" y="28531"/>
                  <a:pt x="36110" y="28091"/>
                </a:cubicBezTo>
                <a:cubicBezTo>
                  <a:pt x="37934" y="27939"/>
                  <a:pt x="39059" y="26784"/>
                  <a:pt x="40183" y="25538"/>
                </a:cubicBezTo>
                <a:lnTo>
                  <a:pt x="40183" y="25538"/>
                </a:lnTo>
                <a:cubicBezTo>
                  <a:pt x="40305" y="25598"/>
                  <a:pt x="40001" y="25750"/>
                  <a:pt x="40244" y="25872"/>
                </a:cubicBezTo>
                <a:cubicBezTo>
                  <a:pt x="40700" y="25112"/>
                  <a:pt x="42007" y="25021"/>
                  <a:pt x="41855" y="23744"/>
                </a:cubicBezTo>
                <a:cubicBezTo>
                  <a:pt x="42341" y="23349"/>
                  <a:pt x="43192" y="23319"/>
                  <a:pt x="43223" y="22589"/>
                </a:cubicBezTo>
                <a:cubicBezTo>
                  <a:pt x="43161" y="22404"/>
                  <a:pt x="43089" y="22359"/>
                  <a:pt x="43015" y="22359"/>
                </a:cubicBezTo>
                <a:cubicBezTo>
                  <a:pt x="42947" y="22359"/>
                  <a:pt x="42877" y="22398"/>
                  <a:pt x="42811" y="22398"/>
                </a:cubicBezTo>
                <a:cubicBezTo>
                  <a:pt x="42774" y="22398"/>
                  <a:pt x="42739" y="22385"/>
                  <a:pt x="42706" y="22346"/>
                </a:cubicBezTo>
                <a:cubicBezTo>
                  <a:pt x="42541" y="22126"/>
                  <a:pt x="42369" y="22055"/>
                  <a:pt x="42189" y="22055"/>
                </a:cubicBezTo>
                <a:cubicBezTo>
                  <a:pt x="41971" y="22055"/>
                  <a:pt x="41740" y="22158"/>
                  <a:pt x="41490" y="22224"/>
                </a:cubicBezTo>
                <a:cubicBezTo>
                  <a:pt x="41241" y="22287"/>
                  <a:pt x="40975" y="22365"/>
                  <a:pt x="40706" y="22365"/>
                </a:cubicBezTo>
                <a:cubicBezTo>
                  <a:pt x="40451" y="22365"/>
                  <a:pt x="40192" y="22295"/>
                  <a:pt x="39940" y="22073"/>
                </a:cubicBezTo>
                <a:cubicBezTo>
                  <a:pt x="39802" y="21958"/>
                  <a:pt x="39596" y="21705"/>
                  <a:pt x="39242" y="21705"/>
                </a:cubicBezTo>
                <a:cubicBezTo>
                  <a:pt x="39126" y="21705"/>
                  <a:pt x="38995" y="21732"/>
                  <a:pt x="38846" y="21799"/>
                </a:cubicBezTo>
                <a:cubicBezTo>
                  <a:pt x="39180" y="21100"/>
                  <a:pt x="39758" y="20857"/>
                  <a:pt x="40214" y="20583"/>
                </a:cubicBezTo>
                <a:cubicBezTo>
                  <a:pt x="40332" y="20498"/>
                  <a:pt x="40545" y="20366"/>
                  <a:pt x="40779" y="20366"/>
                </a:cubicBezTo>
                <a:cubicBezTo>
                  <a:pt x="40965" y="20366"/>
                  <a:pt x="41163" y="20449"/>
                  <a:pt x="41338" y="20705"/>
                </a:cubicBezTo>
                <a:cubicBezTo>
                  <a:pt x="41308" y="20188"/>
                  <a:pt x="41551" y="20097"/>
                  <a:pt x="41946" y="20097"/>
                </a:cubicBezTo>
                <a:cubicBezTo>
                  <a:pt x="42584" y="20066"/>
                  <a:pt x="43223" y="20006"/>
                  <a:pt x="43861" y="19945"/>
                </a:cubicBezTo>
                <a:cubicBezTo>
                  <a:pt x="44097" y="19923"/>
                  <a:pt x="44348" y="19811"/>
                  <a:pt x="44615" y="19811"/>
                </a:cubicBezTo>
                <a:cubicBezTo>
                  <a:pt x="44726" y="19811"/>
                  <a:pt x="44839" y="19830"/>
                  <a:pt x="44955" y="19884"/>
                </a:cubicBezTo>
                <a:cubicBezTo>
                  <a:pt x="44955" y="19975"/>
                  <a:pt x="44955" y="20066"/>
                  <a:pt x="44955" y="20158"/>
                </a:cubicBezTo>
                <a:cubicBezTo>
                  <a:pt x="44993" y="20624"/>
                  <a:pt x="45098" y="20849"/>
                  <a:pt x="45329" y="20849"/>
                </a:cubicBezTo>
                <a:cubicBezTo>
                  <a:pt x="45474" y="20849"/>
                  <a:pt x="45669" y="20760"/>
                  <a:pt x="45928" y="20583"/>
                </a:cubicBezTo>
                <a:cubicBezTo>
                  <a:pt x="46536" y="20188"/>
                  <a:pt x="46931" y="19641"/>
                  <a:pt x="46961" y="18881"/>
                </a:cubicBezTo>
                <a:cubicBezTo>
                  <a:pt x="46961" y="18607"/>
                  <a:pt x="46901" y="18486"/>
                  <a:pt x="46627" y="18425"/>
                </a:cubicBezTo>
                <a:cubicBezTo>
                  <a:pt x="46535" y="18397"/>
                  <a:pt x="46445" y="18386"/>
                  <a:pt x="46358" y="18386"/>
                </a:cubicBezTo>
                <a:cubicBezTo>
                  <a:pt x="46142" y="18386"/>
                  <a:pt x="45936" y="18448"/>
                  <a:pt x="45718" y="18448"/>
                </a:cubicBezTo>
                <a:cubicBezTo>
                  <a:pt x="45648" y="18448"/>
                  <a:pt x="45576" y="18442"/>
                  <a:pt x="45502" y="18425"/>
                </a:cubicBezTo>
                <a:cubicBezTo>
                  <a:pt x="44866" y="18314"/>
                  <a:pt x="44305" y="17927"/>
                  <a:pt x="43591" y="17927"/>
                </a:cubicBezTo>
                <a:cubicBezTo>
                  <a:pt x="43520" y="17927"/>
                  <a:pt x="43448" y="17931"/>
                  <a:pt x="43375" y="17939"/>
                </a:cubicBezTo>
                <a:cubicBezTo>
                  <a:pt x="43679" y="17574"/>
                  <a:pt x="43831" y="17179"/>
                  <a:pt x="44226" y="17027"/>
                </a:cubicBezTo>
                <a:cubicBezTo>
                  <a:pt x="44165" y="16784"/>
                  <a:pt x="44104" y="16571"/>
                  <a:pt x="44043" y="16328"/>
                </a:cubicBezTo>
                <a:cubicBezTo>
                  <a:pt x="44287" y="16206"/>
                  <a:pt x="44530" y="16115"/>
                  <a:pt x="44773" y="15993"/>
                </a:cubicBezTo>
                <a:cubicBezTo>
                  <a:pt x="44712" y="15659"/>
                  <a:pt x="44439" y="15477"/>
                  <a:pt x="44256" y="15294"/>
                </a:cubicBezTo>
                <a:cubicBezTo>
                  <a:pt x="44104" y="15051"/>
                  <a:pt x="44530" y="15203"/>
                  <a:pt x="44408" y="14960"/>
                </a:cubicBezTo>
                <a:cubicBezTo>
                  <a:pt x="44131" y="14960"/>
                  <a:pt x="43837" y="15152"/>
                  <a:pt x="43579" y="15152"/>
                </a:cubicBezTo>
                <a:cubicBezTo>
                  <a:pt x="43496" y="15152"/>
                  <a:pt x="43418" y="15133"/>
                  <a:pt x="43344" y="15082"/>
                </a:cubicBezTo>
                <a:cubicBezTo>
                  <a:pt x="42974" y="14815"/>
                  <a:pt x="42604" y="14743"/>
                  <a:pt x="42230" y="14743"/>
                </a:cubicBezTo>
                <a:cubicBezTo>
                  <a:pt x="41837" y="14743"/>
                  <a:pt x="41440" y="14823"/>
                  <a:pt x="41034" y="14838"/>
                </a:cubicBezTo>
                <a:cubicBezTo>
                  <a:pt x="40795" y="14838"/>
                  <a:pt x="40612" y="15084"/>
                  <a:pt x="40352" y="15084"/>
                </a:cubicBezTo>
                <a:cubicBezTo>
                  <a:pt x="40282" y="15084"/>
                  <a:pt x="40206" y="15066"/>
                  <a:pt x="40122" y="15021"/>
                </a:cubicBezTo>
                <a:cubicBezTo>
                  <a:pt x="40122" y="14534"/>
                  <a:pt x="40548" y="14200"/>
                  <a:pt x="40669" y="13744"/>
                </a:cubicBezTo>
                <a:cubicBezTo>
                  <a:pt x="40708" y="13609"/>
                  <a:pt x="40796" y="13584"/>
                  <a:pt x="40894" y="13584"/>
                </a:cubicBezTo>
                <a:cubicBezTo>
                  <a:pt x="40950" y="13584"/>
                  <a:pt x="41009" y="13592"/>
                  <a:pt x="41065" y="13592"/>
                </a:cubicBezTo>
                <a:cubicBezTo>
                  <a:pt x="41825" y="13531"/>
                  <a:pt x="42584" y="13531"/>
                  <a:pt x="43344" y="13410"/>
                </a:cubicBezTo>
                <a:cubicBezTo>
                  <a:pt x="43679" y="13379"/>
                  <a:pt x="44195" y="13471"/>
                  <a:pt x="44287" y="12863"/>
                </a:cubicBezTo>
                <a:cubicBezTo>
                  <a:pt x="44302" y="12771"/>
                  <a:pt x="44363" y="12741"/>
                  <a:pt x="44435" y="12741"/>
                </a:cubicBezTo>
                <a:cubicBezTo>
                  <a:pt x="44507" y="12741"/>
                  <a:pt x="44591" y="12771"/>
                  <a:pt x="44651" y="12802"/>
                </a:cubicBezTo>
                <a:cubicBezTo>
                  <a:pt x="44697" y="12954"/>
                  <a:pt x="44636" y="12961"/>
                  <a:pt x="44568" y="12961"/>
                </a:cubicBezTo>
                <a:cubicBezTo>
                  <a:pt x="44560" y="12961"/>
                  <a:pt x="44552" y="12961"/>
                  <a:pt x="44545" y="12961"/>
                </a:cubicBezTo>
                <a:cubicBezTo>
                  <a:pt x="44484" y="12961"/>
                  <a:pt x="44425" y="12967"/>
                  <a:pt x="44439" y="13075"/>
                </a:cubicBezTo>
                <a:cubicBezTo>
                  <a:pt x="44511" y="13133"/>
                  <a:pt x="44604" y="13171"/>
                  <a:pt x="44679" y="13171"/>
                </a:cubicBezTo>
                <a:cubicBezTo>
                  <a:pt x="44760" y="13171"/>
                  <a:pt x="44819" y="13126"/>
                  <a:pt x="44803" y="13015"/>
                </a:cubicBezTo>
                <a:cubicBezTo>
                  <a:pt x="44743" y="12559"/>
                  <a:pt x="45077" y="12407"/>
                  <a:pt x="45320" y="12194"/>
                </a:cubicBezTo>
                <a:cubicBezTo>
                  <a:pt x="45502" y="12012"/>
                  <a:pt x="45594" y="11738"/>
                  <a:pt x="45715" y="11495"/>
                </a:cubicBezTo>
                <a:cubicBezTo>
                  <a:pt x="45837" y="11312"/>
                  <a:pt x="45837" y="11161"/>
                  <a:pt x="45654" y="11009"/>
                </a:cubicBezTo>
                <a:cubicBezTo>
                  <a:pt x="45587" y="10964"/>
                  <a:pt x="45525" y="10944"/>
                  <a:pt x="45464" y="10944"/>
                </a:cubicBezTo>
                <a:cubicBezTo>
                  <a:pt x="45360" y="10944"/>
                  <a:pt x="45264" y="11004"/>
                  <a:pt x="45168" y="11100"/>
                </a:cubicBezTo>
                <a:cubicBezTo>
                  <a:pt x="44773" y="11464"/>
                  <a:pt x="44378" y="11860"/>
                  <a:pt x="44378" y="12498"/>
                </a:cubicBezTo>
                <a:cubicBezTo>
                  <a:pt x="43922" y="12255"/>
                  <a:pt x="43496" y="12042"/>
                  <a:pt x="43040" y="11799"/>
                </a:cubicBezTo>
                <a:cubicBezTo>
                  <a:pt x="43375" y="11647"/>
                  <a:pt x="43648" y="11556"/>
                  <a:pt x="43861" y="11404"/>
                </a:cubicBezTo>
                <a:cubicBezTo>
                  <a:pt x="44165" y="11221"/>
                  <a:pt x="43922" y="10857"/>
                  <a:pt x="44135" y="10583"/>
                </a:cubicBezTo>
                <a:cubicBezTo>
                  <a:pt x="44651" y="9945"/>
                  <a:pt x="44560" y="9732"/>
                  <a:pt x="43891" y="9215"/>
                </a:cubicBezTo>
                <a:cubicBezTo>
                  <a:pt x="43527" y="8911"/>
                  <a:pt x="43010" y="8942"/>
                  <a:pt x="42645" y="8638"/>
                </a:cubicBezTo>
                <a:cubicBezTo>
                  <a:pt x="42874" y="8377"/>
                  <a:pt x="43129" y="8310"/>
                  <a:pt x="43395" y="8310"/>
                </a:cubicBezTo>
                <a:cubicBezTo>
                  <a:pt x="43672" y="8310"/>
                  <a:pt x="43959" y="8382"/>
                  <a:pt x="44240" y="8382"/>
                </a:cubicBezTo>
                <a:cubicBezTo>
                  <a:pt x="44444" y="8382"/>
                  <a:pt x="44644" y="8344"/>
                  <a:pt x="44834" y="8212"/>
                </a:cubicBezTo>
                <a:cubicBezTo>
                  <a:pt x="44773" y="7027"/>
                  <a:pt x="43435" y="7361"/>
                  <a:pt x="42888" y="6723"/>
                </a:cubicBezTo>
                <a:cubicBezTo>
                  <a:pt x="43679" y="6297"/>
                  <a:pt x="43679" y="6297"/>
                  <a:pt x="43344" y="5446"/>
                </a:cubicBezTo>
                <a:lnTo>
                  <a:pt x="43344" y="5446"/>
                </a:lnTo>
                <a:cubicBezTo>
                  <a:pt x="43593" y="5771"/>
                  <a:pt x="43854" y="5832"/>
                  <a:pt x="44112" y="5832"/>
                </a:cubicBezTo>
                <a:cubicBezTo>
                  <a:pt x="44263" y="5832"/>
                  <a:pt x="44414" y="5811"/>
                  <a:pt x="44560" y="5811"/>
                </a:cubicBezTo>
                <a:cubicBezTo>
                  <a:pt x="44530" y="5629"/>
                  <a:pt x="44347" y="5720"/>
                  <a:pt x="44439" y="5537"/>
                </a:cubicBezTo>
                <a:cubicBezTo>
                  <a:pt x="44560" y="5537"/>
                  <a:pt x="44695" y="5524"/>
                  <a:pt x="44835" y="5524"/>
                </a:cubicBezTo>
                <a:cubicBezTo>
                  <a:pt x="44905" y="5524"/>
                  <a:pt x="44976" y="5527"/>
                  <a:pt x="45046" y="5537"/>
                </a:cubicBezTo>
                <a:cubicBezTo>
                  <a:pt x="45079" y="5545"/>
                  <a:pt x="45109" y="5548"/>
                  <a:pt x="45137" y="5548"/>
                </a:cubicBezTo>
                <a:cubicBezTo>
                  <a:pt x="45341" y="5548"/>
                  <a:pt x="45418" y="5364"/>
                  <a:pt x="45472" y="5203"/>
                </a:cubicBezTo>
                <a:cubicBezTo>
                  <a:pt x="45563" y="4990"/>
                  <a:pt x="45381" y="4899"/>
                  <a:pt x="45198" y="4838"/>
                </a:cubicBezTo>
                <a:cubicBezTo>
                  <a:pt x="44682" y="4686"/>
                  <a:pt x="44347" y="4139"/>
                  <a:pt x="43739" y="4139"/>
                </a:cubicBezTo>
                <a:lnTo>
                  <a:pt x="44955" y="4139"/>
                </a:lnTo>
                <a:cubicBezTo>
                  <a:pt x="44785" y="4007"/>
                  <a:pt x="44618" y="3969"/>
                  <a:pt x="44454" y="3969"/>
                </a:cubicBezTo>
                <a:cubicBezTo>
                  <a:pt x="44228" y="3969"/>
                  <a:pt x="44008" y="4041"/>
                  <a:pt x="43793" y="4041"/>
                </a:cubicBezTo>
                <a:cubicBezTo>
                  <a:pt x="43662" y="4041"/>
                  <a:pt x="43532" y="4014"/>
                  <a:pt x="43405" y="3926"/>
                </a:cubicBezTo>
                <a:cubicBezTo>
                  <a:pt x="43618" y="3896"/>
                  <a:pt x="43770" y="3866"/>
                  <a:pt x="43952" y="3835"/>
                </a:cubicBezTo>
                <a:cubicBezTo>
                  <a:pt x="43132" y="3562"/>
                  <a:pt x="42372" y="3166"/>
                  <a:pt x="41369" y="3166"/>
                </a:cubicBezTo>
                <a:cubicBezTo>
                  <a:pt x="41825" y="2954"/>
                  <a:pt x="42220" y="2832"/>
                  <a:pt x="42524" y="2619"/>
                </a:cubicBezTo>
                <a:cubicBezTo>
                  <a:pt x="42862" y="2394"/>
                  <a:pt x="43201" y="2284"/>
                  <a:pt x="43554" y="2284"/>
                </a:cubicBezTo>
                <a:cubicBezTo>
                  <a:pt x="43772" y="2284"/>
                  <a:pt x="43994" y="2326"/>
                  <a:pt x="44226" y="2407"/>
                </a:cubicBezTo>
                <a:cubicBezTo>
                  <a:pt x="44640" y="2521"/>
                  <a:pt x="45054" y="2628"/>
                  <a:pt x="45458" y="2628"/>
                </a:cubicBezTo>
                <a:cubicBezTo>
                  <a:pt x="45915" y="2628"/>
                  <a:pt x="46360" y="2491"/>
                  <a:pt x="46779" y="2072"/>
                </a:cubicBezTo>
                <a:cubicBezTo>
                  <a:pt x="46566" y="1525"/>
                  <a:pt x="46019" y="1282"/>
                  <a:pt x="45594" y="1160"/>
                </a:cubicBezTo>
                <a:cubicBezTo>
                  <a:pt x="44035" y="723"/>
                  <a:pt x="42477" y="261"/>
                  <a:pt x="40852" y="261"/>
                </a:cubicBezTo>
                <a:cubicBezTo>
                  <a:pt x="40671" y="261"/>
                  <a:pt x="40488" y="267"/>
                  <a:pt x="40305" y="279"/>
                </a:cubicBezTo>
                <a:cubicBezTo>
                  <a:pt x="40173" y="284"/>
                  <a:pt x="40041" y="287"/>
                  <a:pt x="39909" y="287"/>
                </a:cubicBezTo>
                <a:cubicBezTo>
                  <a:pt x="38587" y="287"/>
                  <a:pt x="37288" y="33"/>
                  <a:pt x="35989" y="5"/>
                </a:cubicBezTo>
                <a:cubicBezTo>
                  <a:pt x="35782" y="2"/>
                  <a:pt x="35576" y="0"/>
                  <a:pt x="35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0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0" name="Google Shape;10530;p31"/>
          <p:cNvSpPr txBox="1">
            <a:spLocks noGrp="1"/>
          </p:cNvSpPr>
          <p:nvPr>
            <p:ph type="subTitle" idx="1"/>
          </p:nvPr>
        </p:nvSpPr>
        <p:spPr>
          <a:xfrm>
            <a:off x="1381044" y="2829325"/>
            <a:ext cx="1737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531" name="Google Shape;10531;p31"/>
          <p:cNvSpPr txBox="1">
            <a:spLocks noGrp="1"/>
          </p:cNvSpPr>
          <p:nvPr>
            <p:ph type="subTitle" idx="2"/>
          </p:nvPr>
        </p:nvSpPr>
        <p:spPr>
          <a:xfrm>
            <a:off x="1381045" y="3176802"/>
            <a:ext cx="17373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32" name="Google Shape;10532;p31"/>
          <p:cNvSpPr txBox="1">
            <a:spLocks noGrp="1"/>
          </p:cNvSpPr>
          <p:nvPr>
            <p:ph type="subTitle" idx="3"/>
          </p:nvPr>
        </p:nvSpPr>
        <p:spPr>
          <a:xfrm>
            <a:off x="6026944" y="2829325"/>
            <a:ext cx="1737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533" name="Google Shape;10533;p31"/>
          <p:cNvSpPr txBox="1">
            <a:spLocks noGrp="1"/>
          </p:cNvSpPr>
          <p:nvPr>
            <p:ph type="subTitle" idx="4"/>
          </p:nvPr>
        </p:nvSpPr>
        <p:spPr>
          <a:xfrm>
            <a:off x="6026945" y="3176804"/>
            <a:ext cx="17373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34" name="Google Shape;10534;p31"/>
          <p:cNvSpPr txBox="1">
            <a:spLocks noGrp="1"/>
          </p:cNvSpPr>
          <p:nvPr>
            <p:ph type="subTitle" idx="5"/>
          </p:nvPr>
        </p:nvSpPr>
        <p:spPr>
          <a:xfrm>
            <a:off x="3703995" y="2829325"/>
            <a:ext cx="17373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535" name="Google Shape;10535;p31"/>
          <p:cNvSpPr txBox="1">
            <a:spLocks noGrp="1"/>
          </p:cNvSpPr>
          <p:nvPr>
            <p:ph type="subTitle" idx="6"/>
          </p:nvPr>
        </p:nvSpPr>
        <p:spPr>
          <a:xfrm>
            <a:off x="3703996" y="3176803"/>
            <a:ext cx="17373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36" name="Google Shape;10536;p3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grpSp>
        <p:nvGrpSpPr>
          <p:cNvPr id="10537" name="Google Shape;10537;p31"/>
          <p:cNvGrpSpPr/>
          <p:nvPr/>
        </p:nvGrpSpPr>
        <p:grpSpPr>
          <a:xfrm>
            <a:off x="7229490" y="-20477"/>
            <a:ext cx="3222377" cy="1467420"/>
            <a:chOff x="3427375" y="613525"/>
            <a:chExt cx="1481825" cy="674800"/>
          </a:xfrm>
        </p:grpSpPr>
        <p:sp>
          <p:nvSpPr>
            <p:cNvPr id="10538" name="Google Shape;10538;p31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31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31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31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31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31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31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31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31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31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31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31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31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31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31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31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31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31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31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31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31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31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31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31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31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31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31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31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31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31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31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31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31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31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31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31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31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31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31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31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31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31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31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31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31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31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31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31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31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31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31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31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31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31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31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31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31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31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31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31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31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31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31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31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31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31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31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31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31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31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31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31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31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31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31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31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31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31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31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31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31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31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31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31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31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31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31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31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31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31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31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31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31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31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31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31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31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31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31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31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31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31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31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31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31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31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31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31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31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31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31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31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31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31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31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31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31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31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31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31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31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31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31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31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31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31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31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31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31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31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31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31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31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31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31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31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31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31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31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31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31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31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31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31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31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31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31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31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31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31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31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31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31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31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31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31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31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31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31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31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31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31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31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31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31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31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31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31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31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31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31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31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31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31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31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31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31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31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31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31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18" name="Google Shape;10718;p31"/>
          <p:cNvSpPr/>
          <p:nvPr/>
        </p:nvSpPr>
        <p:spPr>
          <a:xfrm>
            <a:off x="-383125" y="-274050"/>
            <a:ext cx="1642925" cy="1467392"/>
          </a:xfrm>
          <a:custGeom>
            <a:avLst/>
            <a:gdLst/>
            <a:ahLst/>
            <a:cxnLst/>
            <a:rect l="l" t="t" r="r" b="b"/>
            <a:pathLst>
              <a:path w="65717" h="38669" extrusionOk="0">
                <a:moveTo>
                  <a:pt x="28439" y="7218"/>
                </a:moveTo>
                <a:cubicBezTo>
                  <a:pt x="28675" y="7218"/>
                  <a:pt x="28913" y="7242"/>
                  <a:pt x="29150" y="7281"/>
                </a:cubicBezTo>
                <a:cubicBezTo>
                  <a:pt x="29813" y="7360"/>
                  <a:pt x="30475" y="7415"/>
                  <a:pt x="31134" y="7415"/>
                </a:cubicBezTo>
                <a:cubicBezTo>
                  <a:pt x="31744" y="7415"/>
                  <a:pt x="32350" y="7368"/>
                  <a:pt x="32950" y="7251"/>
                </a:cubicBezTo>
                <a:cubicBezTo>
                  <a:pt x="33056" y="7236"/>
                  <a:pt x="33162" y="7228"/>
                  <a:pt x="33265" y="7228"/>
                </a:cubicBezTo>
                <a:cubicBezTo>
                  <a:pt x="33368" y="7228"/>
                  <a:pt x="33466" y="7236"/>
                  <a:pt x="33558" y="7251"/>
                </a:cubicBezTo>
                <a:cubicBezTo>
                  <a:pt x="34054" y="7298"/>
                  <a:pt x="34533" y="7530"/>
                  <a:pt x="35036" y="7530"/>
                </a:cubicBezTo>
                <a:cubicBezTo>
                  <a:pt x="35179" y="7530"/>
                  <a:pt x="35324" y="7511"/>
                  <a:pt x="35472" y="7464"/>
                </a:cubicBezTo>
                <a:lnTo>
                  <a:pt x="35472" y="7464"/>
                </a:lnTo>
                <a:cubicBezTo>
                  <a:pt x="35412" y="7494"/>
                  <a:pt x="35351" y="7525"/>
                  <a:pt x="35229" y="7646"/>
                </a:cubicBezTo>
                <a:cubicBezTo>
                  <a:pt x="35267" y="7643"/>
                  <a:pt x="35305" y="7642"/>
                  <a:pt x="35342" y="7642"/>
                </a:cubicBezTo>
                <a:cubicBezTo>
                  <a:pt x="35539" y="7642"/>
                  <a:pt x="35724" y="7677"/>
                  <a:pt x="35911" y="7677"/>
                </a:cubicBezTo>
                <a:cubicBezTo>
                  <a:pt x="36055" y="7677"/>
                  <a:pt x="36200" y="7657"/>
                  <a:pt x="36354" y="7585"/>
                </a:cubicBezTo>
                <a:lnTo>
                  <a:pt x="36354" y="7585"/>
                </a:lnTo>
                <a:cubicBezTo>
                  <a:pt x="36185" y="7906"/>
                  <a:pt x="35979" y="7983"/>
                  <a:pt x="35772" y="7983"/>
                </a:cubicBezTo>
                <a:cubicBezTo>
                  <a:pt x="35606" y="7983"/>
                  <a:pt x="35439" y="7933"/>
                  <a:pt x="35290" y="7920"/>
                </a:cubicBezTo>
                <a:cubicBezTo>
                  <a:pt x="34534" y="7815"/>
                  <a:pt x="33763" y="7782"/>
                  <a:pt x="32998" y="7782"/>
                </a:cubicBezTo>
                <a:cubicBezTo>
                  <a:pt x="32656" y="7782"/>
                  <a:pt x="32315" y="7789"/>
                  <a:pt x="31977" y="7798"/>
                </a:cubicBezTo>
                <a:cubicBezTo>
                  <a:pt x="31891" y="7804"/>
                  <a:pt x="31806" y="7806"/>
                  <a:pt x="31721" y="7806"/>
                </a:cubicBezTo>
                <a:cubicBezTo>
                  <a:pt x="31329" y="7806"/>
                  <a:pt x="30954" y="7752"/>
                  <a:pt x="30579" y="7677"/>
                </a:cubicBezTo>
                <a:cubicBezTo>
                  <a:pt x="30336" y="7628"/>
                  <a:pt x="30088" y="7613"/>
                  <a:pt x="29839" y="7613"/>
                </a:cubicBezTo>
                <a:cubicBezTo>
                  <a:pt x="29465" y="7613"/>
                  <a:pt x="29089" y="7646"/>
                  <a:pt x="28725" y="7646"/>
                </a:cubicBezTo>
                <a:cubicBezTo>
                  <a:pt x="28147" y="7646"/>
                  <a:pt x="27600" y="7646"/>
                  <a:pt x="27022" y="7585"/>
                </a:cubicBezTo>
                <a:cubicBezTo>
                  <a:pt x="27473" y="7319"/>
                  <a:pt x="27952" y="7218"/>
                  <a:pt x="28439" y="7218"/>
                </a:cubicBezTo>
                <a:close/>
                <a:moveTo>
                  <a:pt x="64257" y="17312"/>
                </a:moveTo>
                <a:lnTo>
                  <a:pt x="64257" y="17312"/>
                </a:lnTo>
                <a:cubicBezTo>
                  <a:pt x="64500" y="17829"/>
                  <a:pt x="64227" y="18285"/>
                  <a:pt x="64014" y="18923"/>
                </a:cubicBezTo>
                <a:cubicBezTo>
                  <a:pt x="63741" y="18163"/>
                  <a:pt x="64196" y="17768"/>
                  <a:pt x="64257" y="17312"/>
                </a:cubicBezTo>
                <a:close/>
                <a:moveTo>
                  <a:pt x="24248" y="0"/>
                </a:moveTo>
                <a:cubicBezTo>
                  <a:pt x="23847" y="0"/>
                  <a:pt x="23444" y="43"/>
                  <a:pt x="23041" y="169"/>
                </a:cubicBezTo>
                <a:cubicBezTo>
                  <a:pt x="22605" y="308"/>
                  <a:pt x="22143" y="356"/>
                  <a:pt x="21681" y="356"/>
                </a:cubicBezTo>
                <a:cubicBezTo>
                  <a:pt x="21434" y="356"/>
                  <a:pt x="21187" y="342"/>
                  <a:pt x="20943" y="321"/>
                </a:cubicBezTo>
                <a:cubicBezTo>
                  <a:pt x="20523" y="277"/>
                  <a:pt x="20086" y="120"/>
                  <a:pt x="19669" y="120"/>
                </a:cubicBezTo>
                <a:cubicBezTo>
                  <a:pt x="19513" y="120"/>
                  <a:pt x="19360" y="141"/>
                  <a:pt x="19211" y="199"/>
                </a:cubicBezTo>
                <a:cubicBezTo>
                  <a:pt x="18780" y="371"/>
                  <a:pt x="18345" y="414"/>
                  <a:pt x="17909" y="414"/>
                </a:cubicBezTo>
                <a:cubicBezTo>
                  <a:pt x="17477" y="414"/>
                  <a:pt x="17045" y="372"/>
                  <a:pt x="16615" y="372"/>
                </a:cubicBezTo>
                <a:cubicBezTo>
                  <a:pt x="16406" y="372"/>
                  <a:pt x="16197" y="382"/>
                  <a:pt x="15989" y="412"/>
                </a:cubicBezTo>
                <a:cubicBezTo>
                  <a:pt x="14773" y="564"/>
                  <a:pt x="13496" y="351"/>
                  <a:pt x="12281" y="716"/>
                </a:cubicBezTo>
                <a:cubicBezTo>
                  <a:pt x="11642" y="898"/>
                  <a:pt x="10974" y="990"/>
                  <a:pt x="10457" y="1506"/>
                </a:cubicBezTo>
                <a:cubicBezTo>
                  <a:pt x="10548" y="1871"/>
                  <a:pt x="10791" y="1962"/>
                  <a:pt x="11065" y="2053"/>
                </a:cubicBezTo>
                <a:cubicBezTo>
                  <a:pt x="10609" y="2601"/>
                  <a:pt x="10001" y="2601"/>
                  <a:pt x="9484" y="2783"/>
                </a:cubicBezTo>
                <a:cubicBezTo>
                  <a:pt x="8967" y="2965"/>
                  <a:pt x="8451" y="3391"/>
                  <a:pt x="8360" y="3725"/>
                </a:cubicBezTo>
                <a:cubicBezTo>
                  <a:pt x="9069" y="4521"/>
                  <a:pt x="9916" y="4608"/>
                  <a:pt x="10789" y="4608"/>
                </a:cubicBezTo>
                <a:cubicBezTo>
                  <a:pt x="11033" y="4608"/>
                  <a:pt x="11279" y="4601"/>
                  <a:pt x="11524" y="4601"/>
                </a:cubicBezTo>
                <a:cubicBezTo>
                  <a:pt x="11944" y="4601"/>
                  <a:pt x="12362" y="4621"/>
                  <a:pt x="12767" y="4728"/>
                </a:cubicBezTo>
                <a:cubicBezTo>
                  <a:pt x="12463" y="5245"/>
                  <a:pt x="12068" y="5306"/>
                  <a:pt x="11642" y="5306"/>
                </a:cubicBezTo>
                <a:cubicBezTo>
                  <a:pt x="11447" y="5298"/>
                  <a:pt x="11252" y="5288"/>
                  <a:pt x="11059" y="5288"/>
                </a:cubicBezTo>
                <a:cubicBezTo>
                  <a:pt x="10499" y="5288"/>
                  <a:pt x="9951" y="5371"/>
                  <a:pt x="9454" y="5823"/>
                </a:cubicBezTo>
                <a:cubicBezTo>
                  <a:pt x="9655" y="5967"/>
                  <a:pt x="9584" y="6466"/>
                  <a:pt x="9861" y="6466"/>
                </a:cubicBezTo>
                <a:cubicBezTo>
                  <a:pt x="9876" y="6466"/>
                  <a:pt x="9892" y="6464"/>
                  <a:pt x="9910" y="6461"/>
                </a:cubicBezTo>
                <a:lnTo>
                  <a:pt x="9910" y="6461"/>
                </a:lnTo>
                <a:cubicBezTo>
                  <a:pt x="9788" y="6795"/>
                  <a:pt x="9636" y="7130"/>
                  <a:pt x="9515" y="7433"/>
                </a:cubicBezTo>
                <a:cubicBezTo>
                  <a:pt x="10194" y="7433"/>
                  <a:pt x="10844" y="7760"/>
                  <a:pt x="11464" y="7760"/>
                </a:cubicBezTo>
                <a:cubicBezTo>
                  <a:pt x="11731" y="7760"/>
                  <a:pt x="11994" y="7699"/>
                  <a:pt x="12250" y="7525"/>
                </a:cubicBezTo>
                <a:cubicBezTo>
                  <a:pt x="12497" y="7552"/>
                  <a:pt x="12347" y="7902"/>
                  <a:pt x="12496" y="7902"/>
                </a:cubicBezTo>
                <a:cubicBezTo>
                  <a:pt x="12511" y="7902"/>
                  <a:pt x="12531" y="7898"/>
                  <a:pt x="12554" y="7889"/>
                </a:cubicBezTo>
                <a:cubicBezTo>
                  <a:pt x="12858" y="7798"/>
                  <a:pt x="12585" y="7677"/>
                  <a:pt x="12554" y="7555"/>
                </a:cubicBezTo>
                <a:cubicBezTo>
                  <a:pt x="12524" y="7312"/>
                  <a:pt x="12737" y="7312"/>
                  <a:pt x="12888" y="7312"/>
                </a:cubicBezTo>
                <a:cubicBezTo>
                  <a:pt x="12964" y="7312"/>
                  <a:pt x="12998" y="7417"/>
                  <a:pt x="13113" y="7417"/>
                </a:cubicBezTo>
                <a:cubicBezTo>
                  <a:pt x="13136" y="7417"/>
                  <a:pt x="13162" y="7413"/>
                  <a:pt x="13192" y="7403"/>
                </a:cubicBezTo>
                <a:cubicBezTo>
                  <a:pt x="13514" y="7321"/>
                  <a:pt x="13835" y="7292"/>
                  <a:pt x="14157" y="7292"/>
                </a:cubicBezTo>
                <a:cubicBezTo>
                  <a:pt x="14904" y="7292"/>
                  <a:pt x="15653" y="7447"/>
                  <a:pt x="16414" y="7447"/>
                </a:cubicBezTo>
                <a:cubicBezTo>
                  <a:pt x="16535" y="7447"/>
                  <a:pt x="16657" y="7443"/>
                  <a:pt x="16779" y="7433"/>
                </a:cubicBezTo>
                <a:cubicBezTo>
                  <a:pt x="17417" y="7403"/>
                  <a:pt x="17995" y="7221"/>
                  <a:pt x="18694" y="7190"/>
                </a:cubicBezTo>
                <a:cubicBezTo>
                  <a:pt x="18768" y="7413"/>
                  <a:pt x="18915" y="7491"/>
                  <a:pt x="19070" y="7491"/>
                </a:cubicBezTo>
                <a:cubicBezTo>
                  <a:pt x="19233" y="7491"/>
                  <a:pt x="19406" y="7405"/>
                  <a:pt x="19515" y="7312"/>
                </a:cubicBezTo>
                <a:cubicBezTo>
                  <a:pt x="19647" y="7199"/>
                  <a:pt x="19752" y="7156"/>
                  <a:pt x="19844" y="7156"/>
                </a:cubicBezTo>
                <a:cubicBezTo>
                  <a:pt x="20049" y="7156"/>
                  <a:pt x="20187" y="7368"/>
                  <a:pt x="20396" y="7494"/>
                </a:cubicBezTo>
                <a:cubicBezTo>
                  <a:pt x="20105" y="7855"/>
                  <a:pt x="19788" y="7937"/>
                  <a:pt x="19478" y="7937"/>
                </a:cubicBezTo>
                <a:cubicBezTo>
                  <a:pt x="19219" y="7937"/>
                  <a:pt x="18964" y="7880"/>
                  <a:pt x="18733" y="7880"/>
                </a:cubicBezTo>
                <a:cubicBezTo>
                  <a:pt x="18634" y="7880"/>
                  <a:pt x="18540" y="7890"/>
                  <a:pt x="18451" y="7920"/>
                </a:cubicBezTo>
                <a:cubicBezTo>
                  <a:pt x="18238" y="7829"/>
                  <a:pt x="18512" y="7585"/>
                  <a:pt x="18238" y="7525"/>
                </a:cubicBezTo>
                <a:cubicBezTo>
                  <a:pt x="18025" y="7551"/>
                  <a:pt x="17952" y="7977"/>
                  <a:pt x="17834" y="7977"/>
                </a:cubicBezTo>
                <a:cubicBezTo>
                  <a:pt x="17818" y="7977"/>
                  <a:pt x="17801" y="7969"/>
                  <a:pt x="17782" y="7950"/>
                </a:cubicBezTo>
                <a:cubicBezTo>
                  <a:pt x="17682" y="7857"/>
                  <a:pt x="17584" y="7825"/>
                  <a:pt x="17487" y="7825"/>
                </a:cubicBezTo>
                <a:cubicBezTo>
                  <a:pt x="17263" y="7825"/>
                  <a:pt x="17049" y="7999"/>
                  <a:pt x="16843" y="7999"/>
                </a:cubicBezTo>
                <a:cubicBezTo>
                  <a:pt x="16759" y="7999"/>
                  <a:pt x="16677" y="7970"/>
                  <a:pt x="16597" y="7889"/>
                </a:cubicBezTo>
                <a:cubicBezTo>
                  <a:pt x="16535" y="7828"/>
                  <a:pt x="16474" y="7806"/>
                  <a:pt x="16410" y="7806"/>
                </a:cubicBezTo>
                <a:cubicBezTo>
                  <a:pt x="16317" y="7806"/>
                  <a:pt x="16219" y="7853"/>
                  <a:pt x="16110" y="7889"/>
                </a:cubicBezTo>
                <a:cubicBezTo>
                  <a:pt x="15751" y="8018"/>
                  <a:pt x="15413" y="8146"/>
                  <a:pt x="15005" y="8146"/>
                </a:cubicBezTo>
                <a:cubicBezTo>
                  <a:pt x="14930" y="8146"/>
                  <a:pt x="14853" y="8142"/>
                  <a:pt x="14773" y="8133"/>
                </a:cubicBezTo>
                <a:cubicBezTo>
                  <a:pt x="14570" y="8114"/>
                  <a:pt x="14322" y="8084"/>
                  <a:pt x="14070" y="8084"/>
                </a:cubicBezTo>
                <a:cubicBezTo>
                  <a:pt x="13907" y="8084"/>
                  <a:pt x="13743" y="8097"/>
                  <a:pt x="13588" y="8133"/>
                </a:cubicBezTo>
                <a:cubicBezTo>
                  <a:pt x="12919" y="8285"/>
                  <a:pt x="12311" y="8649"/>
                  <a:pt x="11673" y="8832"/>
                </a:cubicBezTo>
                <a:cubicBezTo>
                  <a:pt x="11764" y="9105"/>
                  <a:pt x="11825" y="9318"/>
                  <a:pt x="11916" y="9561"/>
                </a:cubicBezTo>
                <a:cubicBezTo>
                  <a:pt x="10913" y="9956"/>
                  <a:pt x="9575" y="9409"/>
                  <a:pt x="8755" y="10838"/>
                </a:cubicBezTo>
                <a:cubicBezTo>
                  <a:pt x="9032" y="10890"/>
                  <a:pt x="9300" y="10908"/>
                  <a:pt x="9561" y="10908"/>
                </a:cubicBezTo>
                <a:cubicBezTo>
                  <a:pt x="10071" y="10908"/>
                  <a:pt x="10554" y="10842"/>
                  <a:pt x="11027" y="10842"/>
                </a:cubicBezTo>
                <a:cubicBezTo>
                  <a:pt x="11295" y="10842"/>
                  <a:pt x="11560" y="10863"/>
                  <a:pt x="11825" y="10929"/>
                </a:cubicBezTo>
                <a:cubicBezTo>
                  <a:pt x="11977" y="10990"/>
                  <a:pt x="12129" y="10899"/>
                  <a:pt x="12159" y="11142"/>
                </a:cubicBezTo>
                <a:cubicBezTo>
                  <a:pt x="12159" y="11385"/>
                  <a:pt x="12098" y="11598"/>
                  <a:pt x="11855" y="11658"/>
                </a:cubicBezTo>
                <a:cubicBezTo>
                  <a:pt x="11551" y="11719"/>
                  <a:pt x="11278" y="11780"/>
                  <a:pt x="10974" y="11810"/>
                </a:cubicBezTo>
                <a:cubicBezTo>
                  <a:pt x="10062" y="11932"/>
                  <a:pt x="9271" y="12236"/>
                  <a:pt x="8967" y="13421"/>
                </a:cubicBezTo>
                <a:cubicBezTo>
                  <a:pt x="9211" y="13573"/>
                  <a:pt x="9393" y="13756"/>
                  <a:pt x="9545" y="14029"/>
                </a:cubicBezTo>
                <a:cubicBezTo>
                  <a:pt x="9241" y="14212"/>
                  <a:pt x="8967" y="14272"/>
                  <a:pt x="8663" y="14333"/>
                </a:cubicBezTo>
                <a:cubicBezTo>
                  <a:pt x="7812" y="14485"/>
                  <a:pt x="7448" y="15002"/>
                  <a:pt x="7630" y="15914"/>
                </a:cubicBezTo>
                <a:cubicBezTo>
                  <a:pt x="7356" y="16005"/>
                  <a:pt x="7053" y="16127"/>
                  <a:pt x="6779" y="16248"/>
                </a:cubicBezTo>
                <a:cubicBezTo>
                  <a:pt x="5654" y="16765"/>
                  <a:pt x="4378" y="16643"/>
                  <a:pt x="3223" y="17038"/>
                </a:cubicBezTo>
                <a:cubicBezTo>
                  <a:pt x="2704" y="17240"/>
                  <a:pt x="2267" y="17742"/>
                  <a:pt x="1731" y="17742"/>
                </a:cubicBezTo>
                <a:cubicBezTo>
                  <a:pt x="1702" y="17742"/>
                  <a:pt x="1672" y="17741"/>
                  <a:pt x="1642" y="17738"/>
                </a:cubicBezTo>
                <a:cubicBezTo>
                  <a:pt x="1566" y="17724"/>
                  <a:pt x="1494" y="17718"/>
                  <a:pt x="1425" y="17718"/>
                </a:cubicBezTo>
                <a:cubicBezTo>
                  <a:pt x="1026" y="17718"/>
                  <a:pt x="733" y="17925"/>
                  <a:pt x="396" y="18133"/>
                </a:cubicBezTo>
                <a:cubicBezTo>
                  <a:pt x="31" y="18345"/>
                  <a:pt x="1" y="18589"/>
                  <a:pt x="183" y="18923"/>
                </a:cubicBezTo>
                <a:cubicBezTo>
                  <a:pt x="1285" y="18923"/>
                  <a:pt x="2356" y="18395"/>
                  <a:pt x="3464" y="18395"/>
                </a:cubicBezTo>
                <a:cubicBezTo>
                  <a:pt x="3883" y="18395"/>
                  <a:pt x="4308" y="18471"/>
                  <a:pt x="4742" y="18680"/>
                </a:cubicBezTo>
                <a:cubicBezTo>
                  <a:pt x="4628" y="18909"/>
                  <a:pt x="4540" y="19138"/>
                  <a:pt x="4352" y="19138"/>
                </a:cubicBezTo>
                <a:cubicBezTo>
                  <a:pt x="4341" y="19138"/>
                  <a:pt x="4329" y="19138"/>
                  <a:pt x="4317" y="19136"/>
                </a:cubicBezTo>
                <a:cubicBezTo>
                  <a:pt x="4248" y="19125"/>
                  <a:pt x="4181" y="19120"/>
                  <a:pt x="4114" y="19120"/>
                </a:cubicBezTo>
                <a:cubicBezTo>
                  <a:pt x="3616" y="19120"/>
                  <a:pt x="3154" y="19386"/>
                  <a:pt x="2645" y="19440"/>
                </a:cubicBezTo>
                <a:cubicBezTo>
                  <a:pt x="2128" y="19501"/>
                  <a:pt x="1642" y="20291"/>
                  <a:pt x="1764" y="20838"/>
                </a:cubicBezTo>
                <a:cubicBezTo>
                  <a:pt x="3439" y="20350"/>
                  <a:pt x="5113" y="20055"/>
                  <a:pt x="6860" y="20055"/>
                </a:cubicBezTo>
                <a:cubicBezTo>
                  <a:pt x="7618" y="20055"/>
                  <a:pt x="8389" y="20110"/>
                  <a:pt x="9180" y="20230"/>
                </a:cubicBezTo>
                <a:cubicBezTo>
                  <a:pt x="8907" y="20443"/>
                  <a:pt x="8755" y="20564"/>
                  <a:pt x="8633" y="20656"/>
                </a:cubicBezTo>
                <a:cubicBezTo>
                  <a:pt x="8694" y="20868"/>
                  <a:pt x="8937" y="20808"/>
                  <a:pt x="8937" y="21081"/>
                </a:cubicBezTo>
                <a:cubicBezTo>
                  <a:pt x="8857" y="21210"/>
                  <a:pt x="8751" y="21245"/>
                  <a:pt x="8637" y="21245"/>
                </a:cubicBezTo>
                <a:cubicBezTo>
                  <a:pt x="8536" y="21245"/>
                  <a:pt x="8429" y="21217"/>
                  <a:pt x="8329" y="21203"/>
                </a:cubicBezTo>
                <a:cubicBezTo>
                  <a:pt x="8451" y="21051"/>
                  <a:pt x="8572" y="20929"/>
                  <a:pt x="8481" y="20777"/>
                </a:cubicBezTo>
                <a:lnTo>
                  <a:pt x="8481" y="20777"/>
                </a:lnTo>
                <a:cubicBezTo>
                  <a:pt x="8188" y="20830"/>
                  <a:pt x="7901" y="20855"/>
                  <a:pt x="7619" y="20855"/>
                </a:cubicBezTo>
                <a:cubicBezTo>
                  <a:pt x="7259" y="20855"/>
                  <a:pt x="6908" y="20815"/>
                  <a:pt x="6566" y="20747"/>
                </a:cubicBezTo>
                <a:cubicBezTo>
                  <a:pt x="6313" y="20705"/>
                  <a:pt x="6054" y="20643"/>
                  <a:pt x="5806" y="20643"/>
                </a:cubicBezTo>
                <a:cubicBezTo>
                  <a:pt x="5517" y="20643"/>
                  <a:pt x="5245" y="20726"/>
                  <a:pt x="5016" y="21020"/>
                </a:cubicBezTo>
                <a:cubicBezTo>
                  <a:pt x="5077" y="21324"/>
                  <a:pt x="5381" y="21111"/>
                  <a:pt x="5442" y="21415"/>
                </a:cubicBezTo>
                <a:cubicBezTo>
                  <a:pt x="5399" y="21409"/>
                  <a:pt x="5358" y="21407"/>
                  <a:pt x="5318" y="21407"/>
                </a:cubicBezTo>
                <a:cubicBezTo>
                  <a:pt x="4949" y="21407"/>
                  <a:pt x="4637" y="21634"/>
                  <a:pt x="4226" y="21689"/>
                </a:cubicBezTo>
                <a:cubicBezTo>
                  <a:pt x="4226" y="21780"/>
                  <a:pt x="4195" y="21963"/>
                  <a:pt x="4256" y="22054"/>
                </a:cubicBezTo>
                <a:cubicBezTo>
                  <a:pt x="4550" y="22641"/>
                  <a:pt x="5335" y="23181"/>
                  <a:pt x="5995" y="23181"/>
                </a:cubicBezTo>
                <a:cubicBezTo>
                  <a:pt x="6087" y="23181"/>
                  <a:pt x="6177" y="23170"/>
                  <a:pt x="6262" y="23148"/>
                </a:cubicBezTo>
                <a:cubicBezTo>
                  <a:pt x="6374" y="23115"/>
                  <a:pt x="6473" y="23099"/>
                  <a:pt x="6559" y="23099"/>
                </a:cubicBezTo>
                <a:cubicBezTo>
                  <a:pt x="6870" y="23099"/>
                  <a:pt x="7009" y="23307"/>
                  <a:pt x="6961" y="23665"/>
                </a:cubicBezTo>
                <a:cubicBezTo>
                  <a:pt x="6201" y="23847"/>
                  <a:pt x="5442" y="24029"/>
                  <a:pt x="4682" y="24242"/>
                </a:cubicBezTo>
                <a:cubicBezTo>
                  <a:pt x="2949" y="24759"/>
                  <a:pt x="2888" y="24789"/>
                  <a:pt x="2736" y="25245"/>
                </a:cubicBezTo>
                <a:cubicBezTo>
                  <a:pt x="2813" y="25236"/>
                  <a:pt x="2888" y="25232"/>
                  <a:pt x="2961" y="25232"/>
                </a:cubicBezTo>
                <a:cubicBezTo>
                  <a:pt x="4144" y="25232"/>
                  <a:pt x="4964" y="26325"/>
                  <a:pt x="6080" y="26583"/>
                </a:cubicBezTo>
                <a:cubicBezTo>
                  <a:pt x="5820" y="26821"/>
                  <a:pt x="5544" y="26951"/>
                  <a:pt x="5275" y="26951"/>
                </a:cubicBezTo>
                <a:cubicBezTo>
                  <a:pt x="5167" y="26951"/>
                  <a:pt x="5060" y="26930"/>
                  <a:pt x="4955" y="26887"/>
                </a:cubicBezTo>
                <a:cubicBezTo>
                  <a:pt x="4722" y="26799"/>
                  <a:pt x="4522" y="26752"/>
                  <a:pt x="4345" y="26752"/>
                </a:cubicBezTo>
                <a:cubicBezTo>
                  <a:pt x="3783" y="26752"/>
                  <a:pt x="3449" y="27228"/>
                  <a:pt x="3010" y="28406"/>
                </a:cubicBezTo>
                <a:cubicBezTo>
                  <a:pt x="3421" y="28589"/>
                  <a:pt x="3843" y="28640"/>
                  <a:pt x="4269" y="28640"/>
                </a:cubicBezTo>
                <a:cubicBezTo>
                  <a:pt x="4805" y="28640"/>
                  <a:pt x="5346" y="28559"/>
                  <a:pt x="5879" y="28559"/>
                </a:cubicBezTo>
                <a:cubicBezTo>
                  <a:pt x="6330" y="28559"/>
                  <a:pt x="6775" y="28617"/>
                  <a:pt x="7204" y="28832"/>
                </a:cubicBezTo>
                <a:cubicBezTo>
                  <a:pt x="6718" y="29014"/>
                  <a:pt x="6232" y="29227"/>
                  <a:pt x="5715" y="29288"/>
                </a:cubicBezTo>
                <a:cubicBezTo>
                  <a:pt x="5138" y="29379"/>
                  <a:pt x="4530" y="29409"/>
                  <a:pt x="4013" y="29774"/>
                </a:cubicBezTo>
                <a:cubicBezTo>
                  <a:pt x="3679" y="29957"/>
                  <a:pt x="3405" y="30291"/>
                  <a:pt x="2888" y="30291"/>
                </a:cubicBezTo>
                <a:cubicBezTo>
                  <a:pt x="3223" y="30565"/>
                  <a:pt x="3192" y="31020"/>
                  <a:pt x="3527" y="31051"/>
                </a:cubicBezTo>
                <a:cubicBezTo>
                  <a:pt x="4414" y="31103"/>
                  <a:pt x="5302" y="31379"/>
                  <a:pt x="6208" y="31379"/>
                </a:cubicBezTo>
                <a:cubicBezTo>
                  <a:pt x="6358" y="31379"/>
                  <a:pt x="6507" y="31372"/>
                  <a:pt x="6657" y="31355"/>
                </a:cubicBezTo>
                <a:cubicBezTo>
                  <a:pt x="6685" y="31351"/>
                  <a:pt x="6711" y="31350"/>
                  <a:pt x="6738" y="31350"/>
                </a:cubicBezTo>
                <a:cubicBezTo>
                  <a:pt x="7124" y="31350"/>
                  <a:pt x="7439" y="31687"/>
                  <a:pt x="7832" y="31687"/>
                </a:cubicBezTo>
                <a:cubicBezTo>
                  <a:pt x="7894" y="31687"/>
                  <a:pt x="7958" y="31678"/>
                  <a:pt x="8025" y="31659"/>
                </a:cubicBezTo>
                <a:lnTo>
                  <a:pt x="8025" y="31659"/>
                </a:lnTo>
                <a:cubicBezTo>
                  <a:pt x="7417" y="31902"/>
                  <a:pt x="6840" y="32297"/>
                  <a:pt x="6232" y="32297"/>
                </a:cubicBezTo>
                <a:cubicBezTo>
                  <a:pt x="5411" y="32327"/>
                  <a:pt x="4773" y="32601"/>
                  <a:pt x="4317" y="33391"/>
                </a:cubicBezTo>
                <a:cubicBezTo>
                  <a:pt x="4226" y="33543"/>
                  <a:pt x="4043" y="33665"/>
                  <a:pt x="4135" y="33908"/>
                </a:cubicBezTo>
                <a:cubicBezTo>
                  <a:pt x="4195" y="34151"/>
                  <a:pt x="4408" y="34090"/>
                  <a:pt x="4590" y="34121"/>
                </a:cubicBezTo>
                <a:cubicBezTo>
                  <a:pt x="4639" y="34131"/>
                  <a:pt x="4687" y="34136"/>
                  <a:pt x="4735" y="34136"/>
                </a:cubicBezTo>
                <a:cubicBezTo>
                  <a:pt x="5021" y="34136"/>
                  <a:pt x="5295" y="33978"/>
                  <a:pt x="5578" y="33978"/>
                </a:cubicBezTo>
                <a:cubicBezTo>
                  <a:pt x="5663" y="33978"/>
                  <a:pt x="5749" y="33992"/>
                  <a:pt x="5837" y="34030"/>
                </a:cubicBezTo>
                <a:cubicBezTo>
                  <a:pt x="5624" y="34273"/>
                  <a:pt x="5320" y="34182"/>
                  <a:pt x="5046" y="34394"/>
                </a:cubicBezTo>
                <a:cubicBezTo>
                  <a:pt x="5160" y="34768"/>
                  <a:pt x="5352" y="34855"/>
                  <a:pt x="5562" y="34855"/>
                </a:cubicBezTo>
                <a:cubicBezTo>
                  <a:pt x="5745" y="34855"/>
                  <a:pt x="5941" y="34789"/>
                  <a:pt x="6110" y="34789"/>
                </a:cubicBezTo>
                <a:cubicBezTo>
                  <a:pt x="6663" y="34789"/>
                  <a:pt x="7132" y="34484"/>
                  <a:pt x="7703" y="34484"/>
                </a:cubicBezTo>
                <a:cubicBezTo>
                  <a:pt x="7729" y="34484"/>
                  <a:pt x="7756" y="34484"/>
                  <a:pt x="7782" y="34486"/>
                </a:cubicBezTo>
                <a:cubicBezTo>
                  <a:pt x="8122" y="34486"/>
                  <a:pt x="8478" y="34590"/>
                  <a:pt x="8838" y="34590"/>
                </a:cubicBezTo>
                <a:cubicBezTo>
                  <a:pt x="8992" y="34590"/>
                  <a:pt x="9147" y="34571"/>
                  <a:pt x="9302" y="34516"/>
                </a:cubicBezTo>
                <a:cubicBezTo>
                  <a:pt x="9543" y="34420"/>
                  <a:pt x="9665" y="34383"/>
                  <a:pt x="9794" y="34383"/>
                </a:cubicBezTo>
                <a:cubicBezTo>
                  <a:pt x="9909" y="34383"/>
                  <a:pt x="10029" y="34412"/>
                  <a:pt x="10244" y="34455"/>
                </a:cubicBezTo>
                <a:cubicBezTo>
                  <a:pt x="9053" y="35051"/>
                  <a:pt x="7830" y="35242"/>
                  <a:pt x="6587" y="35242"/>
                </a:cubicBezTo>
                <a:cubicBezTo>
                  <a:pt x="5419" y="35242"/>
                  <a:pt x="4233" y="35073"/>
                  <a:pt x="3040" y="34911"/>
                </a:cubicBezTo>
                <a:lnTo>
                  <a:pt x="3040" y="34911"/>
                </a:lnTo>
                <a:cubicBezTo>
                  <a:pt x="3131" y="35762"/>
                  <a:pt x="3983" y="36279"/>
                  <a:pt x="5046" y="36279"/>
                </a:cubicBezTo>
                <a:cubicBezTo>
                  <a:pt x="5074" y="36854"/>
                  <a:pt x="4829" y="37109"/>
                  <a:pt x="4358" y="37109"/>
                </a:cubicBezTo>
                <a:cubicBezTo>
                  <a:pt x="4306" y="37109"/>
                  <a:pt x="4252" y="37106"/>
                  <a:pt x="4195" y="37100"/>
                </a:cubicBezTo>
                <a:cubicBezTo>
                  <a:pt x="3859" y="37052"/>
                  <a:pt x="3506" y="36928"/>
                  <a:pt x="3167" y="36928"/>
                </a:cubicBezTo>
                <a:cubicBezTo>
                  <a:pt x="2863" y="36928"/>
                  <a:pt x="2570" y="37028"/>
                  <a:pt x="2311" y="37373"/>
                </a:cubicBezTo>
                <a:cubicBezTo>
                  <a:pt x="2676" y="37981"/>
                  <a:pt x="2432" y="37859"/>
                  <a:pt x="3709" y="38163"/>
                </a:cubicBezTo>
                <a:cubicBezTo>
                  <a:pt x="4600" y="38398"/>
                  <a:pt x="5509" y="38668"/>
                  <a:pt x="6449" y="38668"/>
                </a:cubicBezTo>
                <a:cubicBezTo>
                  <a:pt x="6729" y="38668"/>
                  <a:pt x="7011" y="38645"/>
                  <a:pt x="7296" y="38589"/>
                </a:cubicBezTo>
                <a:cubicBezTo>
                  <a:pt x="7678" y="38499"/>
                  <a:pt x="8077" y="38392"/>
                  <a:pt x="8481" y="38392"/>
                </a:cubicBezTo>
                <a:cubicBezTo>
                  <a:pt x="8622" y="38392"/>
                  <a:pt x="8765" y="38405"/>
                  <a:pt x="8907" y="38437"/>
                </a:cubicBezTo>
                <a:cubicBezTo>
                  <a:pt x="9120" y="38484"/>
                  <a:pt x="9333" y="38587"/>
                  <a:pt x="9546" y="38587"/>
                </a:cubicBezTo>
                <a:cubicBezTo>
                  <a:pt x="9606" y="38587"/>
                  <a:pt x="9667" y="38579"/>
                  <a:pt x="9727" y="38559"/>
                </a:cubicBezTo>
                <a:cubicBezTo>
                  <a:pt x="11004" y="38103"/>
                  <a:pt x="12341" y="38011"/>
                  <a:pt x="13648" y="37920"/>
                </a:cubicBezTo>
                <a:cubicBezTo>
                  <a:pt x="15047" y="37799"/>
                  <a:pt x="16445" y="37525"/>
                  <a:pt x="17843" y="37495"/>
                </a:cubicBezTo>
                <a:cubicBezTo>
                  <a:pt x="20214" y="37464"/>
                  <a:pt x="22554" y="37039"/>
                  <a:pt x="24895" y="37039"/>
                </a:cubicBezTo>
                <a:cubicBezTo>
                  <a:pt x="26384" y="37008"/>
                  <a:pt x="27843" y="36978"/>
                  <a:pt x="29333" y="36948"/>
                </a:cubicBezTo>
                <a:cubicBezTo>
                  <a:pt x="29819" y="36948"/>
                  <a:pt x="30305" y="37163"/>
                  <a:pt x="30817" y="37163"/>
                </a:cubicBezTo>
                <a:cubicBezTo>
                  <a:pt x="30849" y="37163"/>
                  <a:pt x="30881" y="37162"/>
                  <a:pt x="30913" y="37160"/>
                </a:cubicBezTo>
                <a:cubicBezTo>
                  <a:pt x="31429" y="37117"/>
                  <a:pt x="31960" y="37074"/>
                  <a:pt x="32485" y="37074"/>
                </a:cubicBezTo>
                <a:cubicBezTo>
                  <a:pt x="32702" y="37074"/>
                  <a:pt x="32918" y="37082"/>
                  <a:pt x="33132" y="37100"/>
                </a:cubicBezTo>
                <a:cubicBezTo>
                  <a:pt x="34074" y="37160"/>
                  <a:pt x="35047" y="37404"/>
                  <a:pt x="35959" y="37404"/>
                </a:cubicBezTo>
                <a:cubicBezTo>
                  <a:pt x="36052" y="37402"/>
                  <a:pt x="36145" y="37402"/>
                  <a:pt x="36238" y="37402"/>
                </a:cubicBezTo>
                <a:cubicBezTo>
                  <a:pt x="38483" y="37402"/>
                  <a:pt x="40702" y="37743"/>
                  <a:pt x="42950" y="37859"/>
                </a:cubicBezTo>
                <a:cubicBezTo>
                  <a:pt x="44105" y="37920"/>
                  <a:pt x="45230" y="37829"/>
                  <a:pt x="46354" y="38042"/>
                </a:cubicBezTo>
                <a:cubicBezTo>
                  <a:pt x="48603" y="38437"/>
                  <a:pt x="50883" y="38498"/>
                  <a:pt x="53132" y="38559"/>
                </a:cubicBezTo>
                <a:cubicBezTo>
                  <a:pt x="53832" y="38559"/>
                  <a:pt x="54531" y="38467"/>
                  <a:pt x="54895" y="37677"/>
                </a:cubicBezTo>
                <a:cubicBezTo>
                  <a:pt x="54804" y="37282"/>
                  <a:pt x="54409" y="37647"/>
                  <a:pt x="54318" y="37221"/>
                </a:cubicBezTo>
                <a:cubicBezTo>
                  <a:pt x="54679" y="37221"/>
                  <a:pt x="55052" y="37162"/>
                  <a:pt x="55414" y="37162"/>
                </a:cubicBezTo>
                <a:cubicBezTo>
                  <a:pt x="55631" y="37162"/>
                  <a:pt x="55845" y="37183"/>
                  <a:pt x="56050" y="37252"/>
                </a:cubicBezTo>
                <a:cubicBezTo>
                  <a:pt x="56717" y="37474"/>
                  <a:pt x="57390" y="37544"/>
                  <a:pt x="58064" y="37544"/>
                </a:cubicBezTo>
                <a:cubicBezTo>
                  <a:pt x="58773" y="37544"/>
                  <a:pt x="59483" y="37466"/>
                  <a:pt x="60184" y="37404"/>
                </a:cubicBezTo>
                <a:cubicBezTo>
                  <a:pt x="60610" y="37373"/>
                  <a:pt x="60610" y="36948"/>
                  <a:pt x="60701" y="36644"/>
                </a:cubicBezTo>
                <a:cubicBezTo>
                  <a:pt x="60792" y="36340"/>
                  <a:pt x="60640" y="36188"/>
                  <a:pt x="60397" y="36005"/>
                </a:cubicBezTo>
                <a:cubicBezTo>
                  <a:pt x="59880" y="35701"/>
                  <a:pt x="59333" y="35549"/>
                  <a:pt x="58786" y="35306"/>
                </a:cubicBezTo>
                <a:cubicBezTo>
                  <a:pt x="58878" y="35121"/>
                  <a:pt x="59016" y="35094"/>
                  <a:pt x="59157" y="35094"/>
                </a:cubicBezTo>
                <a:cubicBezTo>
                  <a:pt x="59217" y="35094"/>
                  <a:pt x="59278" y="35099"/>
                  <a:pt x="59336" y="35099"/>
                </a:cubicBezTo>
                <a:cubicBezTo>
                  <a:pt x="59366" y="35099"/>
                  <a:pt x="59396" y="35098"/>
                  <a:pt x="59424" y="35093"/>
                </a:cubicBezTo>
                <a:cubicBezTo>
                  <a:pt x="59789" y="35033"/>
                  <a:pt x="60154" y="34850"/>
                  <a:pt x="60215" y="34394"/>
                </a:cubicBezTo>
                <a:cubicBezTo>
                  <a:pt x="60397" y="32935"/>
                  <a:pt x="60883" y="31598"/>
                  <a:pt x="61339" y="30261"/>
                </a:cubicBezTo>
                <a:cubicBezTo>
                  <a:pt x="62737" y="26248"/>
                  <a:pt x="64105" y="22267"/>
                  <a:pt x="65230" y="18163"/>
                </a:cubicBezTo>
                <a:cubicBezTo>
                  <a:pt x="65716" y="16339"/>
                  <a:pt x="65412" y="15792"/>
                  <a:pt x="63923" y="15458"/>
                </a:cubicBezTo>
                <a:cubicBezTo>
                  <a:pt x="63801" y="15428"/>
                  <a:pt x="63680" y="15428"/>
                  <a:pt x="63558" y="15428"/>
                </a:cubicBezTo>
                <a:cubicBezTo>
                  <a:pt x="61795" y="15154"/>
                  <a:pt x="60002" y="14880"/>
                  <a:pt x="58239" y="14576"/>
                </a:cubicBezTo>
                <a:cubicBezTo>
                  <a:pt x="57433" y="14425"/>
                  <a:pt x="56753" y="13607"/>
                  <a:pt x="55886" y="13607"/>
                </a:cubicBezTo>
                <a:cubicBezTo>
                  <a:pt x="55707" y="13607"/>
                  <a:pt x="55519" y="13642"/>
                  <a:pt x="55321" y="13725"/>
                </a:cubicBezTo>
                <a:cubicBezTo>
                  <a:pt x="55321" y="13725"/>
                  <a:pt x="55260" y="13665"/>
                  <a:pt x="55230" y="13634"/>
                </a:cubicBezTo>
                <a:cubicBezTo>
                  <a:pt x="55260" y="13330"/>
                  <a:pt x="55503" y="13148"/>
                  <a:pt x="55594" y="12874"/>
                </a:cubicBezTo>
                <a:cubicBezTo>
                  <a:pt x="55777" y="12449"/>
                  <a:pt x="55503" y="11810"/>
                  <a:pt x="55108" y="11810"/>
                </a:cubicBezTo>
                <a:cubicBezTo>
                  <a:pt x="55081" y="11811"/>
                  <a:pt x="55054" y="11812"/>
                  <a:pt x="55027" y="11812"/>
                </a:cubicBezTo>
                <a:cubicBezTo>
                  <a:pt x="54272" y="11812"/>
                  <a:pt x="53620" y="11413"/>
                  <a:pt x="52798" y="11354"/>
                </a:cubicBezTo>
                <a:cubicBezTo>
                  <a:pt x="52965" y="11259"/>
                  <a:pt x="53039" y="11144"/>
                  <a:pt x="53151" y="11144"/>
                </a:cubicBezTo>
                <a:cubicBezTo>
                  <a:pt x="53182" y="11144"/>
                  <a:pt x="53215" y="11153"/>
                  <a:pt x="53254" y="11172"/>
                </a:cubicBezTo>
                <a:cubicBezTo>
                  <a:pt x="53680" y="11415"/>
                  <a:pt x="54135" y="11324"/>
                  <a:pt x="54561" y="11476"/>
                </a:cubicBezTo>
                <a:cubicBezTo>
                  <a:pt x="54677" y="11511"/>
                  <a:pt x="54766" y="11527"/>
                  <a:pt x="54834" y="11527"/>
                </a:cubicBezTo>
                <a:cubicBezTo>
                  <a:pt x="55122" y="11527"/>
                  <a:pt x="55018" y="11237"/>
                  <a:pt x="54895" y="10868"/>
                </a:cubicBezTo>
                <a:lnTo>
                  <a:pt x="54895" y="10868"/>
                </a:lnTo>
                <a:cubicBezTo>
                  <a:pt x="54924" y="10872"/>
                  <a:pt x="54951" y="10873"/>
                  <a:pt x="54978" y="10873"/>
                </a:cubicBezTo>
                <a:cubicBezTo>
                  <a:pt x="55407" y="10873"/>
                  <a:pt x="55616" y="10436"/>
                  <a:pt x="55959" y="10321"/>
                </a:cubicBezTo>
                <a:cubicBezTo>
                  <a:pt x="55898" y="10078"/>
                  <a:pt x="55959" y="9835"/>
                  <a:pt x="55746" y="9744"/>
                </a:cubicBezTo>
                <a:cubicBezTo>
                  <a:pt x="55260" y="9531"/>
                  <a:pt x="54743" y="9227"/>
                  <a:pt x="54287" y="9227"/>
                </a:cubicBezTo>
                <a:cubicBezTo>
                  <a:pt x="53299" y="9227"/>
                  <a:pt x="52336" y="8880"/>
                  <a:pt x="51352" y="8880"/>
                </a:cubicBezTo>
                <a:cubicBezTo>
                  <a:pt x="51247" y="8880"/>
                  <a:pt x="51141" y="8884"/>
                  <a:pt x="51035" y="8892"/>
                </a:cubicBezTo>
                <a:cubicBezTo>
                  <a:pt x="50984" y="8899"/>
                  <a:pt x="50935" y="8902"/>
                  <a:pt x="50888" y="8902"/>
                </a:cubicBezTo>
                <a:cubicBezTo>
                  <a:pt x="50479" y="8902"/>
                  <a:pt x="50176" y="8678"/>
                  <a:pt x="49850" y="8406"/>
                </a:cubicBezTo>
                <a:cubicBezTo>
                  <a:pt x="49992" y="8371"/>
                  <a:pt x="50103" y="8356"/>
                  <a:pt x="50208" y="8356"/>
                </a:cubicBezTo>
                <a:cubicBezTo>
                  <a:pt x="50281" y="8356"/>
                  <a:pt x="50352" y="8363"/>
                  <a:pt x="50427" y="8376"/>
                </a:cubicBezTo>
                <a:cubicBezTo>
                  <a:pt x="50755" y="8445"/>
                  <a:pt x="51073" y="8543"/>
                  <a:pt x="51386" y="8543"/>
                </a:cubicBezTo>
                <a:cubicBezTo>
                  <a:pt x="51626" y="8543"/>
                  <a:pt x="51862" y="8486"/>
                  <a:pt x="52099" y="8315"/>
                </a:cubicBezTo>
                <a:cubicBezTo>
                  <a:pt x="52707" y="7920"/>
                  <a:pt x="53467" y="8163"/>
                  <a:pt x="54105" y="7707"/>
                </a:cubicBezTo>
                <a:cubicBezTo>
                  <a:pt x="54409" y="7494"/>
                  <a:pt x="54835" y="7585"/>
                  <a:pt x="55230" y="7494"/>
                </a:cubicBezTo>
                <a:cubicBezTo>
                  <a:pt x="55564" y="7433"/>
                  <a:pt x="55898" y="7221"/>
                  <a:pt x="55929" y="6795"/>
                </a:cubicBezTo>
                <a:cubicBezTo>
                  <a:pt x="55959" y="6339"/>
                  <a:pt x="55564" y="6339"/>
                  <a:pt x="55290" y="6278"/>
                </a:cubicBezTo>
                <a:cubicBezTo>
                  <a:pt x="55139" y="6248"/>
                  <a:pt x="55017" y="6157"/>
                  <a:pt x="54987" y="6005"/>
                </a:cubicBezTo>
                <a:cubicBezTo>
                  <a:pt x="55309" y="5606"/>
                  <a:pt x="55561" y="5433"/>
                  <a:pt x="55897" y="5433"/>
                </a:cubicBezTo>
                <a:cubicBezTo>
                  <a:pt x="56099" y="5433"/>
                  <a:pt x="56331" y="5496"/>
                  <a:pt x="56628" y="5610"/>
                </a:cubicBezTo>
                <a:cubicBezTo>
                  <a:pt x="56782" y="5661"/>
                  <a:pt x="56932" y="5718"/>
                  <a:pt x="57059" y="5718"/>
                </a:cubicBezTo>
                <a:cubicBezTo>
                  <a:pt x="57232" y="5718"/>
                  <a:pt x="57366" y="5613"/>
                  <a:pt x="57418" y="5245"/>
                </a:cubicBezTo>
                <a:cubicBezTo>
                  <a:pt x="56689" y="4941"/>
                  <a:pt x="56050" y="4515"/>
                  <a:pt x="55442" y="3999"/>
                </a:cubicBezTo>
                <a:cubicBezTo>
                  <a:pt x="55716" y="3816"/>
                  <a:pt x="55959" y="3634"/>
                  <a:pt x="56202" y="3482"/>
                </a:cubicBezTo>
                <a:cubicBezTo>
                  <a:pt x="56446" y="3330"/>
                  <a:pt x="56810" y="3239"/>
                  <a:pt x="56780" y="2874"/>
                </a:cubicBezTo>
                <a:cubicBezTo>
                  <a:pt x="56780" y="2479"/>
                  <a:pt x="56415" y="2388"/>
                  <a:pt x="56142" y="2236"/>
                </a:cubicBezTo>
                <a:cubicBezTo>
                  <a:pt x="55047" y="1628"/>
                  <a:pt x="53832" y="1476"/>
                  <a:pt x="52646" y="1476"/>
                </a:cubicBezTo>
                <a:cubicBezTo>
                  <a:pt x="50488" y="1446"/>
                  <a:pt x="48330" y="1050"/>
                  <a:pt x="46141" y="990"/>
                </a:cubicBezTo>
                <a:cubicBezTo>
                  <a:pt x="45230" y="929"/>
                  <a:pt x="44348" y="898"/>
                  <a:pt x="43436" y="838"/>
                </a:cubicBezTo>
                <a:cubicBezTo>
                  <a:pt x="41430" y="746"/>
                  <a:pt x="39454" y="564"/>
                  <a:pt x="37479" y="442"/>
                </a:cubicBezTo>
                <a:cubicBezTo>
                  <a:pt x="36263" y="382"/>
                  <a:pt x="35077" y="442"/>
                  <a:pt x="33862" y="351"/>
                </a:cubicBezTo>
                <a:cubicBezTo>
                  <a:pt x="31947" y="199"/>
                  <a:pt x="30032" y="108"/>
                  <a:pt x="28117" y="47"/>
                </a:cubicBezTo>
                <a:cubicBezTo>
                  <a:pt x="28060" y="45"/>
                  <a:pt x="28003" y="44"/>
                  <a:pt x="27947" y="44"/>
                </a:cubicBezTo>
                <a:cubicBezTo>
                  <a:pt x="27383" y="44"/>
                  <a:pt x="26833" y="151"/>
                  <a:pt x="26254" y="151"/>
                </a:cubicBezTo>
                <a:cubicBezTo>
                  <a:pt x="26147" y="151"/>
                  <a:pt x="26038" y="147"/>
                  <a:pt x="25928" y="139"/>
                </a:cubicBezTo>
                <a:cubicBezTo>
                  <a:pt x="25377" y="85"/>
                  <a:pt x="24814" y="0"/>
                  <a:pt x="242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9" name="Google Shape;10719;p31"/>
          <p:cNvSpPr/>
          <p:nvPr/>
        </p:nvSpPr>
        <p:spPr>
          <a:xfrm>
            <a:off x="-629900" y="3725325"/>
            <a:ext cx="1773625" cy="1400750"/>
          </a:xfrm>
          <a:custGeom>
            <a:avLst/>
            <a:gdLst/>
            <a:ahLst/>
            <a:cxnLst/>
            <a:rect l="l" t="t" r="r" b="b"/>
            <a:pathLst>
              <a:path w="70945" h="27521" extrusionOk="0">
                <a:moveTo>
                  <a:pt x="35199" y="1964"/>
                </a:moveTo>
                <a:lnTo>
                  <a:pt x="35199" y="1964"/>
                </a:lnTo>
                <a:cubicBezTo>
                  <a:pt x="34786" y="2653"/>
                  <a:pt x="33624" y="3167"/>
                  <a:pt x="32709" y="3167"/>
                </a:cubicBezTo>
                <a:cubicBezTo>
                  <a:pt x="32614" y="3167"/>
                  <a:pt x="32521" y="3161"/>
                  <a:pt x="32433" y="3150"/>
                </a:cubicBezTo>
                <a:cubicBezTo>
                  <a:pt x="33223" y="2420"/>
                  <a:pt x="34287" y="2359"/>
                  <a:pt x="35199" y="1964"/>
                </a:cubicBezTo>
                <a:close/>
                <a:moveTo>
                  <a:pt x="30913" y="4366"/>
                </a:moveTo>
                <a:lnTo>
                  <a:pt x="30974" y="4548"/>
                </a:lnTo>
                <a:cubicBezTo>
                  <a:pt x="30184" y="4791"/>
                  <a:pt x="29424" y="5065"/>
                  <a:pt x="28633" y="5308"/>
                </a:cubicBezTo>
                <a:cubicBezTo>
                  <a:pt x="28603" y="5277"/>
                  <a:pt x="28603" y="5217"/>
                  <a:pt x="28573" y="5156"/>
                </a:cubicBezTo>
                <a:cubicBezTo>
                  <a:pt x="29363" y="4882"/>
                  <a:pt x="30123" y="4609"/>
                  <a:pt x="30913" y="4366"/>
                </a:cubicBezTo>
                <a:close/>
                <a:moveTo>
                  <a:pt x="40786" y="4588"/>
                </a:moveTo>
                <a:cubicBezTo>
                  <a:pt x="42137" y="4588"/>
                  <a:pt x="43391" y="4745"/>
                  <a:pt x="43831" y="5065"/>
                </a:cubicBezTo>
                <a:cubicBezTo>
                  <a:pt x="43312" y="5219"/>
                  <a:pt x="42792" y="5300"/>
                  <a:pt x="42272" y="5300"/>
                </a:cubicBezTo>
                <a:cubicBezTo>
                  <a:pt x="41971" y="5300"/>
                  <a:pt x="41670" y="5272"/>
                  <a:pt x="41369" y="5217"/>
                </a:cubicBezTo>
                <a:cubicBezTo>
                  <a:pt x="41223" y="5189"/>
                  <a:pt x="41077" y="5177"/>
                  <a:pt x="40930" y="5177"/>
                </a:cubicBezTo>
                <a:cubicBezTo>
                  <a:pt x="40286" y="5177"/>
                  <a:pt x="39642" y="5399"/>
                  <a:pt x="38998" y="5399"/>
                </a:cubicBezTo>
                <a:cubicBezTo>
                  <a:pt x="38963" y="5401"/>
                  <a:pt x="38928" y="5401"/>
                  <a:pt x="38892" y="5401"/>
                </a:cubicBezTo>
                <a:cubicBezTo>
                  <a:pt x="38387" y="5401"/>
                  <a:pt x="37866" y="5262"/>
                  <a:pt x="37299" y="5262"/>
                </a:cubicBezTo>
                <a:cubicBezTo>
                  <a:pt x="37082" y="5262"/>
                  <a:pt x="36859" y="5282"/>
                  <a:pt x="36628" y="5338"/>
                </a:cubicBezTo>
                <a:cubicBezTo>
                  <a:pt x="37173" y="4844"/>
                  <a:pt x="39059" y="4588"/>
                  <a:pt x="40786" y="4588"/>
                </a:cubicBezTo>
                <a:close/>
                <a:moveTo>
                  <a:pt x="53712" y="5060"/>
                </a:moveTo>
                <a:cubicBezTo>
                  <a:pt x="54241" y="5060"/>
                  <a:pt x="54650" y="5080"/>
                  <a:pt x="54865" y="5125"/>
                </a:cubicBezTo>
                <a:cubicBezTo>
                  <a:pt x="53491" y="5211"/>
                  <a:pt x="52117" y="5432"/>
                  <a:pt x="50743" y="5432"/>
                </a:cubicBezTo>
                <a:cubicBezTo>
                  <a:pt x="50658" y="5432"/>
                  <a:pt x="50573" y="5431"/>
                  <a:pt x="50488" y="5429"/>
                </a:cubicBezTo>
                <a:cubicBezTo>
                  <a:pt x="50434" y="5428"/>
                  <a:pt x="50380" y="5428"/>
                  <a:pt x="50326" y="5428"/>
                </a:cubicBezTo>
                <a:cubicBezTo>
                  <a:pt x="48977" y="5428"/>
                  <a:pt x="47648" y="5765"/>
                  <a:pt x="46195" y="5765"/>
                </a:cubicBezTo>
                <a:cubicBezTo>
                  <a:pt x="46137" y="5765"/>
                  <a:pt x="46078" y="5765"/>
                  <a:pt x="46020" y="5764"/>
                </a:cubicBezTo>
                <a:cubicBezTo>
                  <a:pt x="46787" y="5442"/>
                  <a:pt x="51399" y="5060"/>
                  <a:pt x="53712" y="5060"/>
                </a:cubicBezTo>
                <a:close/>
                <a:moveTo>
                  <a:pt x="57388" y="5977"/>
                </a:moveTo>
                <a:lnTo>
                  <a:pt x="57388" y="5977"/>
                </a:lnTo>
                <a:cubicBezTo>
                  <a:pt x="55787" y="6584"/>
                  <a:pt x="46373" y="7967"/>
                  <a:pt x="44104" y="7967"/>
                </a:cubicBezTo>
                <a:cubicBezTo>
                  <a:pt x="43873" y="7967"/>
                  <a:pt x="43716" y="7953"/>
                  <a:pt x="43649" y="7922"/>
                </a:cubicBezTo>
                <a:cubicBezTo>
                  <a:pt x="48360" y="7223"/>
                  <a:pt x="52828" y="6250"/>
                  <a:pt x="57388" y="5977"/>
                </a:cubicBezTo>
                <a:close/>
                <a:moveTo>
                  <a:pt x="14803" y="9472"/>
                </a:moveTo>
                <a:lnTo>
                  <a:pt x="14803" y="9472"/>
                </a:lnTo>
                <a:cubicBezTo>
                  <a:pt x="14256" y="9928"/>
                  <a:pt x="13618" y="10110"/>
                  <a:pt x="12949" y="10232"/>
                </a:cubicBezTo>
                <a:cubicBezTo>
                  <a:pt x="13496" y="9837"/>
                  <a:pt x="14104" y="9563"/>
                  <a:pt x="14803" y="9472"/>
                </a:cubicBezTo>
                <a:close/>
                <a:moveTo>
                  <a:pt x="7038" y="12421"/>
                </a:moveTo>
                <a:cubicBezTo>
                  <a:pt x="7187" y="12421"/>
                  <a:pt x="7311" y="12538"/>
                  <a:pt x="7387" y="12785"/>
                </a:cubicBezTo>
                <a:cubicBezTo>
                  <a:pt x="6171" y="13484"/>
                  <a:pt x="4712" y="13667"/>
                  <a:pt x="3435" y="14335"/>
                </a:cubicBezTo>
                <a:cubicBezTo>
                  <a:pt x="3831" y="13879"/>
                  <a:pt x="4378" y="13667"/>
                  <a:pt x="4894" y="13454"/>
                </a:cubicBezTo>
                <a:cubicBezTo>
                  <a:pt x="5533" y="13211"/>
                  <a:pt x="6232" y="13028"/>
                  <a:pt x="6749" y="12542"/>
                </a:cubicBezTo>
                <a:cubicBezTo>
                  <a:pt x="6851" y="12463"/>
                  <a:pt x="6949" y="12421"/>
                  <a:pt x="7038" y="12421"/>
                </a:cubicBezTo>
                <a:close/>
                <a:moveTo>
                  <a:pt x="65264" y="16750"/>
                </a:moveTo>
                <a:cubicBezTo>
                  <a:pt x="65455" y="16750"/>
                  <a:pt x="65646" y="16756"/>
                  <a:pt x="65838" y="16767"/>
                </a:cubicBezTo>
                <a:cubicBezTo>
                  <a:pt x="65838" y="16828"/>
                  <a:pt x="65868" y="16889"/>
                  <a:pt x="65868" y="16949"/>
                </a:cubicBezTo>
                <a:cubicBezTo>
                  <a:pt x="64348" y="17193"/>
                  <a:pt x="62859" y="17405"/>
                  <a:pt x="61339" y="17648"/>
                </a:cubicBezTo>
                <a:cubicBezTo>
                  <a:pt x="62591" y="17036"/>
                  <a:pt x="63913" y="16750"/>
                  <a:pt x="65264" y="16750"/>
                </a:cubicBezTo>
                <a:close/>
                <a:moveTo>
                  <a:pt x="52616" y="25430"/>
                </a:moveTo>
                <a:lnTo>
                  <a:pt x="52616" y="25430"/>
                </a:lnTo>
                <a:cubicBezTo>
                  <a:pt x="54044" y="25521"/>
                  <a:pt x="55442" y="25794"/>
                  <a:pt x="56841" y="26159"/>
                </a:cubicBezTo>
                <a:cubicBezTo>
                  <a:pt x="56674" y="26212"/>
                  <a:pt x="56511" y="26234"/>
                  <a:pt x="56349" y="26234"/>
                </a:cubicBezTo>
                <a:cubicBezTo>
                  <a:pt x="55772" y="26234"/>
                  <a:pt x="55215" y="25964"/>
                  <a:pt x="54622" y="25916"/>
                </a:cubicBezTo>
                <a:cubicBezTo>
                  <a:pt x="53953" y="25855"/>
                  <a:pt x="53254" y="25734"/>
                  <a:pt x="52616" y="25430"/>
                </a:cubicBezTo>
                <a:close/>
                <a:moveTo>
                  <a:pt x="33208" y="1"/>
                </a:moveTo>
                <a:cubicBezTo>
                  <a:pt x="33141" y="1"/>
                  <a:pt x="33075" y="10"/>
                  <a:pt x="33010" y="19"/>
                </a:cubicBezTo>
                <a:cubicBezTo>
                  <a:pt x="32159" y="171"/>
                  <a:pt x="31308" y="293"/>
                  <a:pt x="30457" y="505"/>
                </a:cubicBezTo>
                <a:cubicBezTo>
                  <a:pt x="27022" y="1387"/>
                  <a:pt x="23649" y="2542"/>
                  <a:pt x="20275" y="3666"/>
                </a:cubicBezTo>
                <a:cubicBezTo>
                  <a:pt x="18208" y="4335"/>
                  <a:pt x="16141" y="5125"/>
                  <a:pt x="14104" y="5855"/>
                </a:cubicBezTo>
                <a:cubicBezTo>
                  <a:pt x="12554" y="6402"/>
                  <a:pt x="11034" y="6949"/>
                  <a:pt x="9515" y="7527"/>
                </a:cubicBezTo>
                <a:cubicBezTo>
                  <a:pt x="7630" y="8226"/>
                  <a:pt x="5715" y="8955"/>
                  <a:pt x="3861" y="9746"/>
                </a:cubicBezTo>
                <a:cubicBezTo>
                  <a:pt x="2676" y="10232"/>
                  <a:pt x="1399" y="10566"/>
                  <a:pt x="365" y="11387"/>
                </a:cubicBezTo>
                <a:cubicBezTo>
                  <a:pt x="183" y="11509"/>
                  <a:pt x="1" y="11630"/>
                  <a:pt x="122" y="11843"/>
                </a:cubicBezTo>
                <a:cubicBezTo>
                  <a:pt x="179" y="11956"/>
                  <a:pt x="283" y="11987"/>
                  <a:pt x="404" y="11987"/>
                </a:cubicBezTo>
                <a:cubicBezTo>
                  <a:pt x="478" y="11987"/>
                  <a:pt x="559" y="11976"/>
                  <a:pt x="639" y="11964"/>
                </a:cubicBezTo>
                <a:cubicBezTo>
                  <a:pt x="754" y="11942"/>
                  <a:pt x="868" y="11832"/>
                  <a:pt x="996" y="11832"/>
                </a:cubicBezTo>
                <a:cubicBezTo>
                  <a:pt x="1038" y="11832"/>
                  <a:pt x="1081" y="11843"/>
                  <a:pt x="1125" y="11873"/>
                </a:cubicBezTo>
                <a:cubicBezTo>
                  <a:pt x="1095" y="12025"/>
                  <a:pt x="882" y="12086"/>
                  <a:pt x="913" y="12208"/>
                </a:cubicBezTo>
                <a:cubicBezTo>
                  <a:pt x="1125" y="12512"/>
                  <a:pt x="1429" y="12481"/>
                  <a:pt x="1764" y="12572"/>
                </a:cubicBezTo>
                <a:cubicBezTo>
                  <a:pt x="1460" y="12816"/>
                  <a:pt x="1247" y="13028"/>
                  <a:pt x="1034" y="13211"/>
                </a:cubicBezTo>
                <a:cubicBezTo>
                  <a:pt x="1122" y="13278"/>
                  <a:pt x="1201" y="13304"/>
                  <a:pt x="1275" y="13304"/>
                </a:cubicBezTo>
                <a:cubicBezTo>
                  <a:pt x="1498" y="13304"/>
                  <a:pt x="1671" y="13071"/>
                  <a:pt x="1899" y="13071"/>
                </a:cubicBezTo>
                <a:cubicBezTo>
                  <a:pt x="1933" y="13071"/>
                  <a:pt x="1969" y="13077"/>
                  <a:pt x="2007" y="13089"/>
                </a:cubicBezTo>
                <a:cubicBezTo>
                  <a:pt x="2584" y="13667"/>
                  <a:pt x="1277" y="14457"/>
                  <a:pt x="2220" y="14974"/>
                </a:cubicBezTo>
                <a:cubicBezTo>
                  <a:pt x="2128" y="15734"/>
                  <a:pt x="2250" y="16372"/>
                  <a:pt x="2949" y="16706"/>
                </a:cubicBezTo>
                <a:cubicBezTo>
                  <a:pt x="2888" y="17253"/>
                  <a:pt x="3375" y="17740"/>
                  <a:pt x="3010" y="18287"/>
                </a:cubicBezTo>
                <a:cubicBezTo>
                  <a:pt x="3405" y="18348"/>
                  <a:pt x="3770" y="18287"/>
                  <a:pt x="3983" y="18712"/>
                </a:cubicBezTo>
                <a:cubicBezTo>
                  <a:pt x="3587" y="18712"/>
                  <a:pt x="3283" y="18834"/>
                  <a:pt x="2979" y="18986"/>
                </a:cubicBezTo>
                <a:cubicBezTo>
                  <a:pt x="3071" y="19123"/>
                  <a:pt x="3185" y="19145"/>
                  <a:pt x="3295" y="19145"/>
                </a:cubicBezTo>
                <a:cubicBezTo>
                  <a:pt x="3350" y="19145"/>
                  <a:pt x="3404" y="19140"/>
                  <a:pt x="3454" y="19140"/>
                </a:cubicBezTo>
                <a:cubicBezTo>
                  <a:pt x="3504" y="19140"/>
                  <a:pt x="3549" y="19145"/>
                  <a:pt x="3587" y="19168"/>
                </a:cubicBezTo>
                <a:cubicBezTo>
                  <a:pt x="3564" y="19617"/>
                  <a:pt x="3797" y="19699"/>
                  <a:pt x="4059" y="19699"/>
                </a:cubicBezTo>
                <a:cubicBezTo>
                  <a:pt x="4134" y="19699"/>
                  <a:pt x="4212" y="19692"/>
                  <a:pt x="4286" y="19685"/>
                </a:cubicBezTo>
                <a:cubicBezTo>
                  <a:pt x="4651" y="19624"/>
                  <a:pt x="5016" y="19503"/>
                  <a:pt x="5411" y="19411"/>
                </a:cubicBezTo>
                <a:lnTo>
                  <a:pt x="5411" y="19411"/>
                </a:lnTo>
                <a:cubicBezTo>
                  <a:pt x="5259" y="19685"/>
                  <a:pt x="5016" y="19655"/>
                  <a:pt x="4925" y="19715"/>
                </a:cubicBezTo>
                <a:cubicBezTo>
                  <a:pt x="4651" y="20992"/>
                  <a:pt x="5806" y="20658"/>
                  <a:pt x="6384" y="21083"/>
                </a:cubicBezTo>
                <a:lnTo>
                  <a:pt x="5198" y="21083"/>
                </a:lnTo>
                <a:cubicBezTo>
                  <a:pt x="4986" y="21083"/>
                  <a:pt x="4803" y="21174"/>
                  <a:pt x="4834" y="21387"/>
                </a:cubicBezTo>
                <a:cubicBezTo>
                  <a:pt x="4862" y="21586"/>
                  <a:pt x="4944" y="21785"/>
                  <a:pt x="5203" y="21785"/>
                </a:cubicBezTo>
                <a:cubicBezTo>
                  <a:pt x="5221" y="21785"/>
                  <a:pt x="5240" y="21784"/>
                  <a:pt x="5259" y="21782"/>
                </a:cubicBezTo>
                <a:cubicBezTo>
                  <a:pt x="5381" y="21772"/>
                  <a:pt x="5499" y="21769"/>
                  <a:pt x="5623" y="21769"/>
                </a:cubicBezTo>
                <a:cubicBezTo>
                  <a:pt x="5870" y="21769"/>
                  <a:pt x="6141" y="21782"/>
                  <a:pt x="6505" y="21782"/>
                </a:cubicBezTo>
                <a:cubicBezTo>
                  <a:pt x="5685" y="22299"/>
                  <a:pt x="4894" y="22238"/>
                  <a:pt x="4226" y="22725"/>
                </a:cubicBezTo>
                <a:cubicBezTo>
                  <a:pt x="4986" y="23059"/>
                  <a:pt x="5533" y="23697"/>
                  <a:pt x="6293" y="23910"/>
                </a:cubicBezTo>
                <a:cubicBezTo>
                  <a:pt x="5685" y="24305"/>
                  <a:pt x="4773" y="23819"/>
                  <a:pt x="4195" y="24548"/>
                </a:cubicBezTo>
                <a:cubicBezTo>
                  <a:pt x="4469" y="24883"/>
                  <a:pt x="4773" y="24913"/>
                  <a:pt x="5077" y="24974"/>
                </a:cubicBezTo>
                <a:cubicBezTo>
                  <a:pt x="5988" y="25112"/>
                  <a:pt x="6899" y="25161"/>
                  <a:pt x="7810" y="25161"/>
                </a:cubicBezTo>
                <a:cubicBezTo>
                  <a:pt x="8297" y="25161"/>
                  <a:pt x="8784" y="25147"/>
                  <a:pt x="9271" y="25126"/>
                </a:cubicBezTo>
                <a:cubicBezTo>
                  <a:pt x="11247" y="25035"/>
                  <a:pt x="13223" y="25095"/>
                  <a:pt x="15199" y="25004"/>
                </a:cubicBezTo>
                <a:cubicBezTo>
                  <a:pt x="17417" y="24883"/>
                  <a:pt x="19636" y="24943"/>
                  <a:pt x="21855" y="24852"/>
                </a:cubicBezTo>
                <a:cubicBezTo>
                  <a:pt x="22715" y="24813"/>
                  <a:pt x="23580" y="24802"/>
                  <a:pt x="24446" y="24802"/>
                </a:cubicBezTo>
                <a:cubicBezTo>
                  <a:pt x="25601" y="24802"/>
                  <a:pt x="26758" y="24822"/>
                  <a:pt x="27904" y="24822"/>
                </a:cubicBezTo>
                <a:cubicBezTo>
                  <a:pt x="28588" y="24822"/>
                  <a:pt x="29264" y="24814"/>
                  <a:pt x="29937" y="24814"/>
                </a:cubicBezTo>
                <a:cubicBezTo>
                  <a:pt x="30609" y="24814"/>
                  <a:pt x="31278" y="24822"/>
                  <a:pt x="31947" y="24852"/>
                </a:cubicBezTo>
                <a:cubicBezTo>
                  <a:pt x="34226" y="24943"/>
                  <a:pt x="36476" y="25247"/>
                  <a:pt x="38725" y="25247"/>
                </a:cubicBezTo>
                <a:lnTo>
                  <a:pt x="39150" y="25247"/>
                </a:lnTo>
                <a:cubicBezTo>
                  <a:pt x="40974" y="25430"/>
                  <a:pt x="42828" y="25612"/>
                  <a:pt x="44652" y="25825"/>
                </a:cubicBezTo>
                <a:cubicBezTo>
                  <a:pt x="45716" y="25946"/>
                  <a:pt x="46780" y="26068"/>
                  <a:pt x="47844" y="26129"/>
                </a:cubicBezTo>
                <a:cubicBezTo>
                  <a:pt x="48968" y="26220"/>
                  <a:pt x="50093" y="26524"/>
                  <a:pt x="51217" y="26615"/>
                </a:cubicBezTo>
                <a:cubicBezTo>
                  <a:pt x="53102" y="26798"/>
                  <a:pt x="54956" y="27193"/>
                  <a:pt x="56871" y="27405"/>
                </a:cubicBezTo>
                <a:cubicBezTo>
                  <a:pt x="57191" y="27437"/>
                  <a:pt x="57545" y="27520"/>
                  <a:pt x="57906" y="27520"/>
                </a:cubicBezTo>
                <a:cubicBezTo>
                  <a:pt x="58230" y="27520"/>
                  <a:pt x="58561" y="27453"/>
                  <a:pt x="58877" y="27223"/>
                </a:cubicBezTo>
                <a:cubicBezTo>
                  <a:pt x="58634" y="26980"/>
                  <a:pt x="58452" y="26798"/>
                  <a:pt x="58087" y="26737"/>
                </a:cubicBezTo>
                <a:cubicBezTo>
                  <a:pt x="57661" y="26676"/>
                  <a:pt x="57145" y="26585"/>
                  <a:pt x="56841" y="26159"/>
                </a:cubicBezTo>
                <a:lnTo>
                  <a:pt x="56841" y="26159"/>
                </a:lnTo>
                <a:cubicBezTo>
                  <a:pt x="56996" y="26234"/>
                  <a:pt x="57129" y="26266"/>
                  <a:pt x="57245" y="26266"/>
                </a:cubicBezTo>
                <a:cubicBezTo>
                  <a:pt x="57790" y="26266"/>
                  <a:pt x="57981" y="25575"/>
                  <a:pt x="58482" y="25399"/>
                </a:cubicBezTo>
                <a:cubicBezTo>
                  <a:pt x="54987" y="24275"/>
                  <a:pt x="51400" y="24092"/>
                  <a:pt x="47844" y="23515"/>
                </a:cubicBezTo>
                <a:cubicBezTo>
                  <a:pt x="47965" y="23484"/>
                  <a:pt x="48026" y="23454"/>
                  <a:pt x="48087" y="23454"/>
                </a:cubicBezTo>
                <a:cubicBezTo>
                  <a:pt x="48252" y="23439"/>
                  <a:pt x="48416" y="23433"/>
                  <a:pt x="48581" y="23433"/>
                </a:cubicBezTo>
                <a:cubicBezTo>
                  <a:pt x="49388" y="23433"/>
                  <a:pt x="50195" y="23578"/>
                  <a:pt x="51003" y="23578"/>
                </a:cubicBezTo>
                <a:cubicBezTo>
                  <a:pt x="51064" y="23578"/>
                  <a:pt x="51126" y="23577"/>
                  <a:pt x="51187" y="23576"/>
                </a:cubicBezTo>
                <a:cubicBezTo>
                  <a:pt x="51377" y="23568"/>
                  <a:pt x="51565" y="23564"/>
                  <a:pt x="51754" y="23564"/>
                </a:cubicBezTo>
                <a:cubicBezTo>
                  <a:pt x="53708" y="23564"/>
                  <a:pt x="55594" y="23972"/>
                  <a:pt x="57479" y="24305"/>
                </a:cubicBezTo>
                <a:cubicBezTo>
                  <a:pt x="57626" y="24325"/>
                  <a:pt x="57757" y="24341"/>
                  <a:pt x="57877" y="24341"/>
                </a:cubicBezTo>
                <a:cubicBezTo>
                  <a:pt x="58128" y="24341"/>
                  <a:pt x="58327" y="24269"/>
                  <a:pt x="58512" y="24001"/>
                </a:cubicBezTo>
                <a:cubicBezTo>
                  <a:pt x="58391" y="23910"/>
                  <a:pt x="58269" y="23788"/>
                  <a:pt x="58117" y="23758"/>
                </a:cubicBezTo>
                <a:cubicBezTo>
                  <a:pt x="57357" y="23576"/>
                  <a:pt x="56597" y="23424"/>
                  <a:pt x="55807" y="23241"/>
                </a:cubicBezTo>
                <a:cubicBezTo>
                  <a:pt x="56069" y="23224"/>
                  <a:pt x="56321" y="23186"/>
                  <a:pt x="56574" y="23186"/>
                </a:cubicBezTo>
                <a:cubicBezTo>
                  <a:pt x="56762" y="23186"/>
                  <a:pt x="56950" y="23207"/>
                  <a:pt x="57145" y="23272"/>
                </a:cubicBezTo>
                <a:cubicBezTo>
                  <a:pt x="57449" y="23383"/>
                  <a:pt x="57668" y="23447"/>
                  <a:pt x="57849" y="23447"/>
                </a:cubicBezTo>
                <a:cubicBezTo>
                  <a:pt x="58212" y="23447"/>
                  <a:pt x="58421" y="23191"/>
                  <a:pt x="58847" y="22542"/>
                </a:cubicBezTo>
                <a:cubicBezTo>
                  <a:pt x="57297" y="21934"/>
                  <a:pt x="55625" y="21813"/>
                  <a:pt x="54044" y="21417"/>
                </a:cubicBezTo>
                <a:cubicBezTo>
                  <a:pt x="54092" y="21416"/>
                  <a:pt x="54140" y="21416"/>
                  <a:pt x="54188" y="21416"/>
                </a:cubicBezTo>
                <a:cubicBezTo>
                  <a:pt x="55445" y="21416"/>
                  <a:pt x="56675" y="21790"/>
                  <a:pt x="57905" y="21995"/>
                </a:cubicBezTo>
                <a:cubicBezTo>
                  <a:pt x="58085" y="22023"/>
                  <a:pt x="58273" y="22076"/>
                  <a:pt x="58452" y="22076"/>
                </a:cubicBezTo>
                <a:cubicBezTo>
                  <a:pt x="58664" y="22076"/>
                  <a:pt x="58864" y="22002"/>
                  <a:pt x="59029" y="21721"/>
                </a:cubicBezTo>
                <a:cubicBezTo>
                  <a:pt x="57388" y="20931"/>
                  <a:pt x="55564" y="21022"/>
                  <a:pt x="53923" y="20354"/>
                </a:cubicBezTo>
                <a:cubicBezTo>
                  <a:pt x="54348" y="20232"/>
                  <a:pt x="54743" y="20141"/>
                  <a:pt x="55139" y="20141"/>
                </a:cubicBezTo>
                <a:cubicBezTo>
                  <a:pt x="56111" y="20141"/>
                  <a:pt x="57023" y="20384"/>
                  <a:pt x="57935" y="20627"/>
                </a:cubicBezTo>
                <a:cubicBezTo>
                  <a:pt x="58160" y="20698"/>
                  <a:pt x="58392" y="20761"/>
                  <a:pt x="58618" y="20761"/>
                </a:cubicBezTo>
                <a:cubicBezTo>
                  <a:pt x="58880" y="20761"/>
                  <a:pt x="59135" y="20676"/>
                  <a:pt x="59364" y="20414"/>
                </a:cubicBezTo>
                <a:cubicBezTo>
                  <a:pt x="59120" y="20171"/>
                  <a:pt x="58877" y="19898"/>
                  <a:pt x="58604" y="19594"/>
                </a:cubicBezTo>
                <a:cubicBezTo>
                  <a:pt x="59637" y="19442"/>
                  <a:pt x="60640" y="19259"/>
                  <a:pt x="61643" y="19107"/>
                </a:cubicBezTo>
                <a:cubicBezTo>
                  <a:pt x="63801" y="18773"/>
                  <a:pt x="65929" y="18439"/>
                  <a:pt x="68117" y="18317"/>
                </a:cubicBezTo>
                <a:cubicBezTo>
                  <a:pt x="68695" y="18256"/>
                  <a:pt x="69303" y="18135"/>
                  <a:pt x="69850" y="17770"/>
                </a:cubicBezTo>
                <a:cubicBezTo>
                  <a:pt x="69622" y="17512"/>
                  <a:pt x="69364" y="17474"/>
                  <a:pt x="69098" y="17474"/>
                </a:cubicBezTo>
                <a:cubicBezTo>
                  <a:pt x="68987" y="17474"/>
                  <a:pt x="68875" y="17480"/>
                  <a:pt x="68763" y="17480"/>
                </a:cubicBezTo>
                <a:cubicBezTo>
                  <a:pt x="68606" y="17480"/>
                  <a:pt x="68451" y="17467"/>
                  <a:pt x="68300" y="17405"/>
                </a:cubicBezTo>
                <a:cubicBezTo>
                  <a:pt x="68634" y="17071"/>
                  <a:pt x="69151" y="17162"/>
                  <a:pt x="69424" y="16889"/>
                </a:cubicBezTo>
                <a:cubicBezTo>
                  <a:pt x="69303" y="16700"/>
                  <a:pt x="69157" y="16653"/>
                  <a:pt x="69004" y="16653"/>
                </a:cubicBezTo>
                <a:cubicBezTo>
                  <a:pt x="68851" y="16653"/>
                  <a:pt x="68691" y="16701"/>
                  <a:pt x="68543" y="16701"/>
                </a:cubicBezTo>
                <a:cubicBezTo>
                  <a:pt x="68433" y="16701"/>
                  <a:pt x="68329" y="16675"/>
                  <a:pt x="68239" y="16585"/>
                </a:cubicBezTo>
                <a:cubicBezTo>
                  <a:pt x="68421" y="16493"/>
                  <a:pt x="68634" y="16463"/>
                  <a:pt x="68786" y="16281"/>
                </a:cubicBezTo>
                <a:cubicBezTo>
                  <a:pt x="68209" y="15673"/>
                  <a:pt x="67388" y="15977"/>
                  <a:pt x="66598" y="15764"/>
                </a:cubicBezTo>
                <a:cubicBezTo>
                  <a:pt x="68239" y="15338"/>
                  <a:pt x="69759" y="14943"/>
                  <a:pt x="70944" y="13788"/>
                </a:cubicBezTo>
                <a:cubicBezTo>
                  <a:pt x="70841" y="13555"/>
                  <a:pt x="70715" y="13482"/>
                  <a:pt x="70588" y="13482"/>
                </a:cubicBezTo>
                <a:cubicBezTo>
                  <a:pt x="70418" y="13482"/>
                  <a:pt x="70246" y="13614"/>
                  <a:pt x="70124" y="13667"/>
                </a:cubicBezTo>
                <a:cubicBezTo>
                  <a:pt x="69753" y="13839"/>
                  <a:pt x="69534" y="13942"/>
                  <a:pt x="69393" y="13942"/>
                </a:cubicBezTo>
                <a:cubicBezTo>
                  <a:pt x="69187" y="13942"/>
                  <a:pt x="69150" y="13722"/>
                  <a:pt x="69060" y="13180"/>
                </a:cubicBezTo>
                <a:cubicBezTo>
                  <a:pt x="69394" y="12968"/>
                  <a:pt x="69759" y="12724"/>
                  <a:pt x="69972" y="12299"/>
                </a:cubicBezTo>
                <a:lnTo>
                  <a:pt x="69972" y="12299"/>
                </a:lnTo>
                <a:cubicBezTo>
                  <a:pt x="68965" y="12432"/>
                  <a:pt x="68449" y="12500"/>
                  <a:pt x="68128" y="12500"/>
                </a:cubicBezTo>
                <a:cubicBezTo>
                  <a:pt x="67789" y="12500"/>
                  <a:pt x="67668" y="12424"/>
                  <a:pt x="67418" y="12268"/>
                </a:cubicBezTo>
                <a:cubicBezTo>
                  <a:pt x="69485" y="11265"/>
                  <a:pt x="69576" y="11205"/>
                  <a:pt x="69728" y="10566"/>
                </a:cubicBezTo>
                <a:cubicBezTo>
                  <a:pt x="69720" y="10565"/>
                  <a:pt x="69711" y="10565"/>
                  <a:pt x="69703" y="10565"/>
                </a:cubicBezTo>
                <a:cubicBezTo>
                  <a:pt x="69435" y="10565"/>
                  <a:pt x="69346" y="10967"/>
                  <a:pt x="69064" y="10967"/>
                </a:cubicBezTo>
                <a:cubicBezTo>
                  <a:pt x="69017" y="10967"/>
                  <a:pt x="68966" y="10956"/>
                  <a:pt x="68908" y="10931"/>
                </a:cubicBezTo>
                <a:cubicBezTo>
                  <a:pt x="68877" y="10445"/>
                  <a:pt x="69394" y="10171"/>
                  <a:pt x="69394" y="9746"/>
                </a:cubicBezTo>
                <a:cubicBezTo>
                  <a:pt x="69121" y="9259"/>
                  <a:pt x="68513" y="9624"/>
                  <a:pt x="68239" y="9198"/>
                </a:cubicBezTo>
                <a:cubicBezTo>
                  <a:pt x="68665" y="9138"/>
                  <a:pt x="69090" y="9229"/>
                  <a:pt x="69485" y="8925"/>
                </a:cubicBezTo>
                <a:cubicBezTo>
                  <a:pt x="68999" y="8499"/>
                  <a:pt x="68361" y="8682"/>
                  <a:pt x="67844" y="8408"/>
                </a:cubicBezTo>
                <a:cubicBezTo>
                  <a:pt x="68026" y="8317"/>
                  <a:pt x="68361" y="8226"/>
                  <a:pt x="67996" y="7983"/>
                </a:cubicBezTo>
                <a:cubicBezTo>
                  <a:pt x="68179" y="7799"/>
                  <a:pt x="68422" y="7793"/>
                  <a:pt x="68668" y="7793"/>
                </a:cubicBezTo>
                <a:cubicBezTo>
                  <a:pt x="68687" y="7793"/>
                  <a:pt x="68706" y="7793"/>
                  <a:pt x="68725" y="7793"/>
                </a:cubicBezTo>
                <a:cubicBezTo>
                  <a:pt x="68991" y="7793"/>
                  <a:pt x="69257" y="7785"/>
                  <a:pt x="69455" y="7557"/>
                </a:cubicBezTo>
                <a:cubicBezTo>
                  <a:pt x="69333" y="7344"/>
                  <a:pt x="69151" y="7253"/>
                  <a:pt x="68938" y="7223"/>
                </a:cubicBezTo>
                <a:cubicBezTo>
                  <a:pt x="68665" y="7132"/>
                  <a:pt x="68421" y="7040"/>
                  <a:pt x="68482" y="6584"/>
                </a:cubicBezTo>
                <a:cubicBezTo>
                  <a:pt x="68519" y="6311"/>
                  <a:pt x="68643" y="6256"/>
                  <a:pt x="68782" y="6256"/>
                </a:cubicBezTo>
                <a:cubicBezTo>
                  <a:pt x="68875" y="6256"/>
                  <a:pt x="68975" y="6281"/>
                  <a:pt x="69060" y="6281"/>
                </a:cubicBezTo>
                <a:cubicBezTo>
                  <a:pt x="69394" y="6250"/>
                  <a:pt x="69759" y="6281"/>
                  <a:pt x="69880" y="5885"/>
                </a:cubicBezTo>
                <a:cubicBezTo>
                  <a:pt x="69759" y="5703"/>
                  <a:pt x="69607" y="5612"/>
                  <a:pt x="69394" y="5551"/>
                </a:cubicBezTo>
                <a:cubicBezTo>
                  <a:pt x="68843" y="5384"/>
                  <a:pt x="68286" y="5342"/>
                  <a:pt x="67728" y="5342"/>
                </a:cubicBezTo>
                <a:cubicBezTo>
                  <a:pt x="67154" y="5342"/>
                  <a:pt x="66580" y="5387"/>
                  <a:pt x="66010" y="5387"/>
                </a:cubicBezTo>
                <a:cubicBezTo>
                  <a:pt x="65820" y="5387"/>
                  <a:pt x="65631" y="5382"/>
                  <a:pt x="65443" y="5369"/>
                </a:cubicBezTo>
                <a:cubicBezTo>
                  <a:pt x="65261" y="5356"/>
                  <a:pt x="65076" y="5350"/>
                  <a:pt x="64890" y="5350"/>
                </a:cubicBezTo>
                <a:cubicBezTo>
                  <a:pt x="64203" y="5350"/>
                  <a:pt x="63491" y="5432"/>
                  <a:pt x="62798" y="5551"/>
                </a:cubicBezTo>
                <a:cubicBezTo>
                  <a:pt x="62647" y="5580"/>
                  <a:pt x="62495" y="5590"/>
                  <a:pt x="62342" y="5590"/>
                </a:cubicBezTo>
                <a:cubicBezTo>
                  <a:pt x="61984" y="5590"/>
                  <a:pt x="61621" y="5535"/>
                  <a:pt x="61256" y="5535"/>
                </a:cubicBezTo>
                <a:cubicBezTo>
                  <a:pt x="60960" y="5535"/>
                  <a:pt x="60664" y="5571"/>
                  <a:pt x="60367" y="5703"/>
                </a:cubicBezTo>
                <a:cubicBezTo>
                  <a:pt x="60160" y="5798"/>
                  <a:pt x="59960" y="5838"/>
                  <a:pt x="59763" y="5838"/>
                </a:cubicBezTo>
                <a:cubicBezTo>
                  <a:pt x="59207" y="5838"/>
                  <a:pt x="58678" y="5524"/>
                  <a:pt x="58117" y="5277"/>
                </a:cubicBezTo>
                <a:cubicBezTo>
                  <a:pt x="58512" y="4943"/>
                  <a:pt x="59212" y="5369"/>
                  <a:pt x="59394" y="4639"/>
                </a:cubicBezTo>
                <a:cubicBezTo>
                  <a:pt x="59120" y="4578"/>
                  <a:pt x="58877" y="4518"/>
                  <a:pt x="58604" y="4457"/>
                </a:cubicBezTo>
                <a:cubicBezTo>
                  <a:pt x="57916" y="4342"/>
                  <a:pt x="57220" y="4316"/>
                  <a:pt x="56524" y="4316"/>
                </a:cubicBezTo>
                <a:cubicBezTo>
                  <a:pt x="55928" y="4316"/>
                  <a:pt x="55333" y="4335"/>
                  <a:pt x="54743" y="4335"/>
                </a:cubicBezTo>
                <a:cubicBezTo>
                  <a:pt x="54569" y="4332"/>
                  <a:pt x="54395" y="4330"/>
                  <a:pt x="54220" y="4330"/>
                </a:cubicBezTo>
                <a:cubicBezTo>
                  <a:pt x="52784" y="4330"/>
                  <a:pt x="51347" y="4433"/>
                  <a:pt x="49910" y="4487"/>
                </a:cubicBezTo>
                <a:cubicBezTo>
                  <a:pt x="48816" y="4548"/>
                  <a:pt x="47692" y="4609"/>
                  <a:pt x="46597" y="4822"/>
                </a:cubicBezTo>
                <a:cubicBezTo>
                  <a:pt x="46244" y="4905"/>
                  <a:pt x="45792" y="5101"/>
                  <a:pt x="45415" y="5101"/>
                </a:cubicBezTo>
                <a:cubicBezTo>
                  <a:pt x="45240" y="5101"/>
                  <a:pt x="45081" y="5059"/>
                  <a:pt x="44956" y="4943"/>
                </a:cubicBezTo>
                <a:cubicBezTo>
                  <a:pt x="44409" y="4457"/>
                  <a:pt x="43801" y="4244"/>
                  <a:pt x="43163" y="4062"/>
                </a:cubicBezTo>
                <a:cubicBezTo>
                  <a:pt x="42257" y="3781"/>
                  <a:pt x="41336" y="3685"/>
                  <a:pt x="40400" y="3685"/>
                </a:cubicBezTo>
                <a:cubicBezTo>
                  <a:pt x="40016" y="3685"/>
                  <a:pt x="39630" y="3701"/>
                  <a:pt x="39242" y="3727"/>
                </a:cubicBezTo>
                <a:cubicBezTo>
                  <a:pt x="38705" y="3752"/>
                  <a:pt x="38149" y="3913"/>
                  <a:pt x="37589" y="3913"/>
                </a:cubicBezTo>
                <a:cubicBezTo>
                  <a:pt x="37451" y="3913"/>
                  <a:pt x="37313" y="3903"/>
                  <a:pt x="37175" y="3879"/>
                </a:cubicBezTo>
                <a:cubicBezTo>
                  <a:pt x="37235" y="3575"/>
                  <a:pt x="37570" y="3515"/>
                  <a:pt x="37570" y="3180"/>
                </a:cubicBezTo>
                <a:cubicBezTo>
                  <a:pt x="37400" y="3095"/>
                  <a:pt x="37236" y="3062"/>
                  <a:pt x="37074" y="3062"/>
                </a:cubicBezTo>
                <a:cubicBezTo>
                  <a:pt x="36514" y="3062"/>
                  <a:pt x="35985" y="3457"/>
                  <a:pt x="35362" y="3457"/>
                </a:cubicBezTo>
                <a:cubicBezTo>
                  <a:pt x="35328" y="3457"/>
                  <a:pt x="35294" y="3456"/>
                  <a:pt x="35260" y="3454"/>
                </a:cubicBezTo>
                <a:cubicBezTo>
                  <a:pt x="35776" y="3028"/>
                  <a:pt x="36293" y="2755"/>
                  <a:pt x="36476" y="2177"/>
                </a:cubicBezTo>
                <a:cubicBezTo>
                  <a:pt x="36300" y="2002"/>
                  <a:pt x="36105" y="1958"/>
                  <a:pt x="35890" y="1958"/>
                </a:cubicBezTo>
                <a:cubicBezTo>
                  <a:pt x="35731" y="1958"/>
                  <a:pt x="35562" y="1982"/>
                  <a:pt x="35381" y="1995"/>
                </a:cubicBezTo>
                <a:cubicBezTo>
                  <a:pt x="35746" y="1630"/>
                  <a:pt x="36263" y="1600"/>
                  <a:pt x="36597" y="1174"/>
                </a:cubicBezTo>
                <a:cubicBezTo>
                  <a:pt x="36263" y="1144"/>
                  <a:pt x="36020" y="1113"/>
                  <a:pt x="35746" y="1113"/>
                </a:cubicBezTo>
                <a:cubicBezTo>
                  <a:pt x="36263" y="232"/>
                  <a:pt x="37175" y="536"/>
                  <a:pt x="37904" y="323"/>
                </a:cubicBezTo>
                <a:cubicBezTo>
                  <a:pt x="37486" y="162"/>
                  <a:pt x="37084" y="98"/>
                  <a:pt x="36692" y="98"/>
                </a:cubicBezTo>
                <a:cubicBezTo>
                  <a:pt x="35460" y="98"/>
                  <a:pt x="34331" y="731"/>
                  <a:pt x="33132" y="961"/>
                </a:cubicBezTo>
                <a:cubicBezTo>
                  <a:pt x="33193" y="657"/>
                  <a:pt x="33588" y="566"/>
                  <a:pt x="33618" y="262"/>
                </a:cubicBezTo>
                <a:cubicBezTo>
                  <a:pt x="33512" y="50"/>
                  <a:pt x="33362" y="1"/>
                  <a:pt x="3320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0" name="Google Shape;10720;p31"/>
          <p:cNvSpPr/>
          <p:nvPr/>
        </p:nvSpPr>
        <p:spPr>
          <a:xfrm rot="5659024">
            <a:off x="6847291" y="3754480"/>
            <a:ext cx="2205630" cy="2602507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1" name="Google Shape;10721;p31"/>
          <p:cNvSpPr/>
          <p:nvPr/>
        </p:nvSpPr>
        <p:spPr>
          <a:xfrm rot="-5021174">
            <a:off x="-1403981" y="-132869"/>
            <a:ext cx="2448890" cy="2149323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solidFill>
            <a:schemeClr val="dk2"/>
          </a:solidFill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0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8" name="Google Shape;10918;p33"/>
          <p:cNvSpPr txBox="1">
            <a:spLocks noGrp="1"/>
          </p:cNvSpPr>
          <p:nvPr>
            <p:ph type="subTitle" idx="1"/>
          </p:nvPr>
        </p:nvSpPr>
        <p:spPr>
          <a:xfrm>
            <a:off x="1247418" y="1966400"/>
            <a:ext cx="19596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919" name="Google Shape;10919;p33"/>
          <p:cNvSpPr txBox="1">
            <a:spLocks noGrp="1"/>
          </p:cNvSpPr>
          <p:nvPr>
            <p:ph type="subTitle" idx="2"/>
          </p:nvPr>
        </p:nvSpPr>
        <p:spPr>
          <a:xfrm>
            <a:off x="1247419" y="2290850"/>
            <a:ext cx="19596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20" name="Google Shape;10920;p33"/>
          <p:cNvSpPr txBox="1">
            <a:spLocks noGrp="1"/>
          </p:cNvSpPr>
          <p:nvPr>
            <p:ph type="subTitle" idx="3"/>
          </p:nvPr>
        </p:nvSpPr>
        <p:spPr>
          <a:xfrm>
            <a:off x="1247418" y="3227763"/>
            <a:ext cx="19596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921" name="Google Shape;10921;p33"/>
          <p:cNvSpPr txBox="1">
            <a:spLocks noGrp="1"/>
          </p:cNvSpPr>
          <p:nvPr>
            <p:ph type="subTitle" idx="4"/>
          </p:nvPr>
        </p:nvSpPr>
        <p:spPr>
          <a:xfrm>
            <a:off x="1247419" y="3558666"/>
            <a:ext cx="19596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22" name="Google Shape;10922;p33"/>
          <p:cNvSpPr txBox="1">
            <a:spLocks noGrp="1"/>
          </p:cNvSpPr>
          <p:nvPr>
            <p:ph type="subTitle" idx="5"/>
          </p:nvPr>
        </p:nvSpPr>
        <p:spPr>
          <a:xfrm>
            <a:off x="6642068" y="1966400"/>
            <a:ext cx="19596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923" name="Google Shape;10923;p33"/>
          <p:cNvSpPr txBox="1">
            <a:spLocks noGrp="1"/>
          </p:cNvSpPr>
          <p:nvPr>
            <p:ph type="subTitle" idx="6"/>
          </p:nvPr>
        </p:nvSpPr>
        <p:spPr>
          <a:xfrm>
            <a:off x="6642069" y="2290850"/>
            <a:ext cx="19596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24" name="Google Shape;10924;p33"/>
          <p:cNvSpPr txBox="1">
            <a:spLocks noGrp="1"/>
          </p:cNvSpPr>
          <p:nvPr>
            <p:ph type="subTitle" idx="7"/>
          </p:nvPr>
        </p:nvSpPr>
        <p:spPr>
          <a:xfrm>
            <a:off x="6642068" y="3227763"/>
            <a:ext cx="19596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925" name="Google Shape;10925;p33"/>
          <p:cNvSpPr txBox="1">
            <a:spLocks noGrp="1"/>
          </p:cNvSpPr>
          <p:nvPr>
            <p:ph type="subTitle" idx="8"/>
          </p:nvPr>
        </p:nvSpPr>
        <p:spPr>
          <a:xfrm>
            <a:off x="6642069" y="3558666"/>
            <a:ext cx="19596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26" name="Google Shape;10926;p33"/>
          <p:cNvSpPr txBox="1">
            <a:spLocks noGrp="1"/>
          </p:cNvSpPr>
          <p:nvPr>
            <p:ph type="subTitle" idx="9"/>
          </p:nvPr>
        </p:nvSpPr>
        <p:spPr>
          <a:xfrm>
            <a:off x="3944743" y="1966400"/>
            <a:ext cx="19596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927" name="Google Shape;10927;p33"/>
          <p:cNvSpPr txBox="1">
            <a:spLocks noGrp="1"/>
          </p:cNvSpPr>
          <p:nvPr>
            <p:ph type="subTitle" idx="13"/>
          </p:nvPr>
        </p:nvSpPr>
        <p:spPr>
          <a:xfrm>
            <a:off x="3944744" y="2290850"/>
            <a:ext cx="19596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28" name="Google Shape;10928;p33"/>
          <p:cNvSpPr txBox="1">
            <a:spLocks noGrp="1"/>
          </p:cNvSpPr>
          <p:nvPr>
            <p:ph type="subTitle" idx="14"/>
          </p:nvPr>
        </p:nvSpPr>
        <p:spPr>
          <a:xfrm>
            <a:off x="3944743" y="3227763"/>
            <a:ext cx="19596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10929" name="Google Shape;10929;p33"/>
          <p:cNvSpPr txBox="1">
            <a:spLocks noGrp="1"/>
          </p:cNvSpPr>
          <p:nvPr>
            <p:ph type="subTitle" idx="15"/>
          </p:nvPr>
        </p:nvSpPr>
        <p:spPr>
          <a:xfrm>
            <a:off x="3944744" y="3558666"/>
            <a:ext cx="19596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30" name="Google Shape;10930;p33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grpSp>
        <p:nvGrpSpPr>
          <p:cNvPr id="10931" name="Google Shape;10931;p33"/>
          <p:cNvGrpSpPr/>
          <p:nvPr/>
        </p:nvGrpSpPr>
        <p:grpSpPr>
          <a:xfrm>
            <a:off x="7501690" y="-249415"/>
            <a:ext cx="3222377" cy="1467420"/>
            <a:chOff x="3427375" y="613525"/>
            <a:chExt cx="1481825" cy="674800"/>
          </a:xfrm>
        </p:grpSpPr>
        <p:sp>
          <p:nvSpPr>
            <p:cNvPr id="10932" name="Google Shape;10932;p33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33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33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33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33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33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33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33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33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33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33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33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33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33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33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33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33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33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33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33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33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33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33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33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33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33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33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33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33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33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33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33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33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33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33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33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33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33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33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33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33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33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33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33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33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33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33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33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33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33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33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33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33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33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33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33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33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33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33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33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33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33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33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33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33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33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33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33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33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33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33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33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33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33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33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33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33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33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33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33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33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33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33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33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33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33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33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33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33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33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33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33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33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33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33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33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33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33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33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33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33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33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33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33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33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33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33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33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33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33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33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33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33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33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33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33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33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33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33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33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33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33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33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33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33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33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33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33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33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33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33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33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33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33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33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33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33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33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33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33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33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33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33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33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33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33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33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33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33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33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33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33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33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33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33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33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33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33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33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33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33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33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33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33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33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33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33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33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33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33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33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33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33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33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33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33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33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33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33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33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12" name="Google Shape;11112;p33"/>
          <p:cNvSpPr/>
          <p:nvPr/>
        </p:nvSpPr>
        <p:spPr>
          <a:xfrm rot="2972313">
            <a:off x="-347264" y="-131371"/>
            <a:ext cx="1773526" cy="1400764"/>
          </a:xfrm>
          <a:custGeom>
            <a:avLst/>
            <a:gdLst/>
            <a:ahLst/>
            <a:cxnLst/>
            <a:rect l="l" t="t" r="r" b="b"/>
            <a:pathLst>
              <a:path w="70945" h="27521" extrusionOk="0">
                <a:moveTo>
                  <a:pt x="35199" y="1964"/>
                </a:moveTo>
                <a:lnTo>
                  <a:pt x="35199" y="1964"/>
                </a:lnTo>
                <a:cubicBezTo>
                  <a:pt x="34786" y="2653"/>
                  <a:pt x="33624" y="3167"/>
                  <a:pt x="32709" y="3167"/>
                </a:cubicBezTo>
                <a:cubicBezTo>
                  <a:pt x="32614" y="3167"/>
                  <a:pt x="32521" y="3161"/>
                  <a:pt x="32433" y="3150"/>
                </a:cubicBezTo>
                <a:cubicBezTo>
                  <a:pt x="33223" y="2420"/>
                  <a:pt x="34287" y="2359"/>
                  <a:pt x="35199" y="1964"/>
                </a:cubicBezTo>
                <a:close/>
                <a:moveTo>
                  <a:pt x="30913" y="4366"/>
                </a:moveTo>
                <a:lnTo>
                  <a:pt x="30974" y="4548"/>
                </a:lnTo>
                <a:cubicBezTo>
                  <a:pt x="30184" y="4791"/>
                  <a:pt x="29424" y="5065"/>
                  <a:pt x="28633" y="5308"/>
                </a:cubicBezTo>
                <a:cubicBezTo>
                  <a:pt x="28603" y="5277"/>
                  <a:pt x="28603" y="5217"/>
                  <a:pt x="28573" y="5156"/>
                </a:cubicBezTo>
                <a:cubicBezTo>
                  <a:pt x="29363" y="4882"/>
                  <a:pt x="30123" y="4609"/>
                  <a:pt x="30913" y="4366"/>
                </a:cubicBezTo>
                <a:close/>
                <a:moveTo>
                  <a:pt x="40786" y="4588"/>
                </a:moveTo>
                <a:cubicBezTo>
                  <a:pt x="42137" y="4588"/>
                  <a:pt x="43391" y="4745"/>
                  <a:pt x="43831" y="5065"/>
                </a:cubicBezTo>
                <a:cubicBezTo>
                  <a:pt x="43312" y="5219"/>
                  <a:pt x="42792" y="5300"/>
                  <a:pt x="42272" y="5300"/>
                </a:cubicBezTo>
                <a:cubicBezTo>
                  <a:pt x="41971" y="5300"/>
                  <a:pt x="41670" y="5272"/>
                  <a:pt x="41369" y="5217"/>
                </a:cubicBezTo>
                <a:cubicBezTo>
                  <a:pt x="41223" y="5189"/>
                  <a:pt x="41077" y="5177"/>
                  <a:pt x="40930" y="5177"/>
                </a:cubicBezTo>
                <a:cubicBezTo>
                  <a:pt x="40286" y="5177"/>
                  <a:pt x="39642" y="5399"/>
                  <a:pt x="38998" y="5399"/>
                </a:cubicBezTo>
                <a:cubicBezTo>
                  <a:pt x="38963" y="5401"/>
                  <a:pt x="38928" y="5401"/>
                  <a:pt x="38892" y="5401"/>
                </a:cubicBezTo>
                <a:cubicBezTo>
                  <a:pt x="38387" y="5401"/>
                  <a:pt x="37866" y="5262"/>
                  <a:pt x="37299" y="5262"/>
                </a:cubicBezTo>
                <a:cubicBezTo>
                  <a:pt x="37082" y="5262"/>
                  <a:pt x="36859" y="5282"/>
                  <a:pt x="36628" y="5338"/>
                </a:cubicBezTo>
                <a:cubicBezTo>
                  <a:pt x="37173" y="4844"/>
                  <a:pt x="39059" y="4588"/>
                  <a:pt x="40786" y="4588"/>
                </a:cubicBezTo>
                <a:close/>
                <a:moveTo>
                  <a:pt x="53712" y="5060"/>
                </a:moveTo>
                <a:cubicBezTo>
                  <a:pt x="54241" y="5060"/>
                  <a:pt x="54650" y="5080"/>
                  <a:pt x="54865" y="5125"/>
                </a:cubicBezTo>
                <a:cubicBezTo>
                  <a:pt x="53491" y="5211"/>
                  <a:pt x="52117" y="5432"/>
                  <a:pt x="50743" y="5432"/>
                </a:cubicBezTo>
                <a:cubicBezTo>
                  <a:pt x="50658" y="5432"/>
                  <a:pt x="50573" y="5431"/>
                  <a:pt x="50488" y="5429"/>
                </a:cubicBezTo>
                <a:cubicBezTo>
                  <a:pt x="50434" y="5428"/>
                  <a:pt x="50380" y="5428"/>
                  <a:pt x="50326" y="5428"/>
                </a:cubicBezTo>
                <a:cubicBezTo>
                  <a:pt x="48977" y="5428"/>
                  <a:pt x="47648" y="5765"/>
                  <a:pt x="46195" y="5765"/>
                </a:cubicBezTo>
                <a:cubicBezTo>
                  <a:pt x="46137" y="5765"/>
                  <a:pt x="46078" y="5765"/>
                  <a:pt x="46020" y="5764"/>
                </a:cubicBezTo>
                <a:cubicBezTo>
                  <a:pt x="46787" y="5442"/>
                  <a:pt x="51399" y="5060"/>
                  <a:pt x="53712" y="5060"/>
                </a:cubicBezTo>
                <a:close/>
                <a:moveTo>
                  <a:pt x="57388" y="5977"/>
                </a:moveTo>
                <a:lnTo>
                  <a:pt x="57388" y="5977"/>
                </a:lnTo>
                <a:cubicBezTo>
                  <a:pt x="55787" y="6584"/>
                  <a:pt x="46373" y="7967"/>
                  <a:pt x="44104" y="7967"/>
                </a:cubicBezTo>
                <a:cubicBezTo>
                  <a:pt x="43873" y="7967"/>
                  <a:pt x="43716" y="7953"/>
                  <a:pt x="43649" y="7922"/>
                </a:cubicBezTo>
                <a:cubicBezTo>
                  <a:pt x="48360" y="7223"/>
                  <a:pt x="52828" y="6250"/>
                  <a:pt x="57388" y="5977"/>
                </a:cubicBezTo>
                <a:close/>
                <a:moveTo>
                  <a:pt x="14803" y="9472"/>
                </a:moveTo>
                <a:lnTo>
                  <a:pt x="14803" y="9472"/>
                </a:lnTo>
                <a:cubicBezTo>
                  <a:pt x="14256" y="9928"/>
                  <a:pt x="13618" y="10110"/>
                  <a:pt x="12949" y="10232"/>
                </a:cubicBezTo>
                <a:cubicBezTo>
                  <a:pt x="13496" y="9837"/>
                  <a:pt x="14104" y="9563"/>
                  <a:pt x="14803" y="9472"/>
                </a:cubicBezTo>
                <a:close/>
                <a:moveTo>
                  <a:pt x="7038" y="12421"/>
                </a:moveTo>
                <a:cubicBezTo>
                  <a:pt x="7187" y="12421"/>
                  <a:pt x="7311" y="12538"/>
                  <a:pt x="7387" y="12785"/>
                </a:cubicBezTo>
                <a:cubicBezTo>
                  <a:pt x="6171" y="13484"/>
                  <a:pt x="4712" y="13667"/>
                  <a:pt x="3435" y="14335"/>
                </a:cubicBezTo>
                <a:cubicBezTo>
                  <a:pt x="3831" y="13879"/>
                  <a:pt x="4378" y="13667"/>
                  <a:pt x="4894" y="13454"/>
                </a:cubicBezTo>
                <a:cubicBezTo>
                  <a:pt x="5533" y="13211"/>
                  <a:pt x="6232" y="13028"/>
                  <a:pt x="6749" y="12542"/>
                </a:cubicBezTo>
                <a:cubicBezTo>
                  <a:pt x="6851" y="12463"/>
                  <a:pt x="6949" y="12421"/>
                  <a:pt x="7038" y="12421"/>
                </a:cubicBezTo>
                <a:close/>
                <a:moveTo>
                  <a:pt x="65264" y="16750"/>
                </a:moveTo>
                <a:cubicBezTo>
                  <a:pt x="65455" y="16750"/>
                  <a:pt x="65646" y="16756"/>
                  <a:pt x="65838" y="16767"/>
                </a:cubicBezTo>
                <a:cubicBezTo>
                  <a:pt x="65838" y="16828"/>
                  <a:pt x="65868" y="16889"/>
                  <a:pt x="65868" y="16949"/>
                </a:cubicBezTo>
                <a:cubicBezTo>
                  <a:pt x="64348" y="17193"/>
                  <a:pt x="62859" y="17405"/>
                  <a:pt x="61339" y="17648"/>
                </a:cubicBezTo>
                <a:cubicBezTo>
                  <a:pt x="62591" y="17036"/>
                  <a:pt x="63913" y="16750"/>
                  <a:pt x="65264" y="16750"/>
                </a:cubicBezTo>
                <a:close/>
                <a:moveTo>
                  <a:pt x="52616" y="25430"/>
                </a:moveTo>
                <a:lnTo>
                  <a:pt x="52616" y="25430"/>
                </a:lnTo>
                <a:cubicBezTo>
                  <a:pt x="54044" y="25521"/>
                  <a:pt x="55442" y="25794"/>
                  <a:pt x="56841" y="26159"/>
                </a:cubicBezTo>
                <a:cubicBezTo>
                  <a:pt x="56674" y="26212"/>
                  <a:pt x="56511" y="26234"/>
                  <a:pt x="56349" y="26234"/>
                </a:cubicBezTo>
                <a:cubicBezTo>
                  <a:pt x="55772" y="26234"/>
                  <a:pt x="55215" y="25964"/>
                  <a:pt x="54622" y="25916"/>
                </a:cubicBezTo>
                <a:cubicBezTo>
                  <a:pt x="53953" y="25855"/>
                  <a:pt x="53254" y="25734"/>
                  <a:pt x="52616" y="25430"/>
                </a:cubicBezTo>
                <a:close/>
                <a:moveTo>
                  <a:pt x="33208" y="1"/>
                </a:moveTo>
                <a:cubicBezTo>
                  <a:pt x="33141" y="1"/>
                  <a:pt x="33075" y="10"/>
                  <a:pt x="33010" y="19"/>
                </a:cubicBezTo>
                <a:cubicBezTo>
                  <a:pt x="32159" y="171"/>
                  <a:pt x="31308" y="293"/>
                  <a:pt x="30457" y="505"/>
                </a:cubicBezTo>
                <a:cubicBezTo>
                  <a:pt x="27022" y="1387"/>
                  <a:pt x="23649" y="2542"/>
                  <a:pt x="20275" y="3666"/>
                </a:cubicBezTo>
                <a:cubicBezTo>
                  <a:pt x="18208" y="4335"/>
                  <a:pt x="16141" y="5125"/>
                  <a:pt x="14104" y="5855"/>
                </a:cubicBezTo>
                <a:cubicBezTo>
                  <a:pt x="12554" y="6402"/>
                  <a:pt x="11034" y="6949"/>
                  <a:pt x="9515" y="7527"/>
                </a:cubicBezTo>
                <a:cubicBezTo>
                  <a:pt x="7630" y="8226"/>
                  <a:pt x="5715" y="8955"/>
                  <a:pt x="3861" y="9746"/>
                </a:cubicBezTo>
                <a:cubicBezTo>
                  <a:pt x="2676" y="10232"/>
                  <a:pt x="1399" y="10566"/>
                  <a:pt x="365" y="11387"/>
                </a:cubicBezTo>
                <a:cubicBezTo>
                  <a:pt x="183" y="11509"/>
                  <a:pt x="1" y="11630"/>
                  <a:pt x="122" y="11843"/>
                </a:cubicBezTo>
                <a:cubicBezTo>
                  <a:pt x="179" y="11956"/>
                  <a:pt x="283" y="11987"/>
                  <a:pt x="404" y="11987"/>
                </a:cubicBezTo>
                <a:cubicBezTo>
                  <a:pt x="478" y="11987"/>
                  <a:pt x="559" y="11976"/>
                  <a:pt x="639" y="11964"/>
                </a:cubicBezTo>
                <a:cubicBezTo>
                  <a:pt x="754" y="11942"/>
                  <a:pt x="868" y="11832"/>
                  <a:pt x="996" y="11832"/>
                </a:cubicBezTo>
                <a:cubicBezTo>
                  <a:pt x="1038" y="11832"/>
                  <a:pt x="1081" y="11843"/>
                  <a:pt x="1125" y="11873"/>
                </a:cubicBezTo>
                <a:cubicBezTo>
                  <a:pt x="1095" y="12025"/>
                  <a:pt x="882" y="12086"/>
                  <a:pt x="913" y="12208"/>
                </a:cubicBezTo>
                <a:cubicBezTo>
                  <a:pt x="1125" y="12512"/>
                  <a:pt x="1429" y="12481"/>
                  <a:pt x="1764" y="12572"/>
                </a:cubicBezTo>
                <a:cubicBezTo>
                  <a:pt x="1460" y="12816"/>
                  <a:pt x="1247" y="13028"/>
                  <a:pt x="1034" y="13211"/>
                </a:cubicBezTo>
                <a:cubicBezTo>
                  <a:pt x="1122" y="13278"/>
                  <a:pt x="1201" y="13304"/>
                  <a:pt x="1275" y="13304"/>
                </a:cubicBezTo>
                <a:cubicBezTo>
                  <a:pt x="1498" y="13304"/>
                  <a:pt x="1671" y="13071"/>
                  <a:pt x="1899" y="13071"/>
                </a:cubicBezTo>
                <a:cubicBezTo>
                  <a:pt x="1933" y="13071"/>
                  <a:pt x="1969" y="13077"/>
                  <a:pt x="2007" y="13089"/>
                </a:cubicBezTo>
                <a:cubicBezTo>
                  <a:pt x="2584" y="13667"/>
                  <a:pt x="1277" y="14457"/>
                  <a:pt x="2220" y="14974"/>
                </a:cubicBezTo>
                <a:cubicBezTo>
                  <a:pt x="2128" y="15734"/>
                  <a:pt x="2250" y="16372"/>
                  <a:pt x="2949" y="16706"/>
                </a:cubicBezTo>
                <a:cubicBezTo>
                  <a:pt x="2888" y="17253"/>
                  <a:pt x="3375" y="17740"/>
                  <a:pt x="3010" y="18287"/>
                </a:cubicBezTo>
                <a:cubicBezTo>
                  <a:pt x="3405" y="18348"/>
                  <a:pt x="3770" y="18287"/>
                  <a:pt x="3983" y="18712"/>
                </a:cubicBezTo>
                <a:cubicBezTo>
                  <a:pt x="3587" y="18712"/>
                  <a:pt x="3283" y="18834"/>
                  <a:pt x="2979" y="18986"/>
                </a:cubicBezTo>
                <a:cubicBezTo>
                  <a:pt x="3071" y="19123"/>
                  <a:pt x="3185" y="19145"/>
                  <a:pt x="3295" y="19145"/>
                </a:cubicBezTo>
                <a:cubicBezTo>
                  <a:pt x="3350" y="19145"/>
                  <a:pt x="3404" y="19140"/>
                  <a:pt x="3454" y="19140"/>
                </a:cubicBezTo>
                <a:cubicBezTo>
                  <a:pt x="3504" y="19140"/>
                  <a:pt x="3549" y="19145"/>
                  <a:pt x="3587" y="19168"/>
                </a:cubicBezTo>
                <a:cubicBezTo>
                  <a:pt x="3564" y="19617"/>
                  <a:pt x="3797" y="19699"/>
                  <a:pt x="4059" y="19699"/>
                </a:cubicBezTo>
                <a:cubicBezTo>
                  <a:pt x="4134" y="19699"/>
                  <a:pt x="4212" y="19692"/>
                  <a:pt x="4286" y="19685"/>
                </a:cubicBezTo>
                <a:cubicBezTo>
                  <a:pt x="4651" y="19624"/>
                  <a:pt x="5016" y="19503"/>
                  <a:pt x="5411" y="19411"/>
                </a:cubicBezTo>
                <a:lnTo>
                  <a:pt x="5411" y="19411"/>
                </a:lnTo>
                <a:cubicBezTo>
                  <a:pt x="5259" y="19685"/>
                  <a:pt x="5016" y="19655"/>
                  <a:pt x="4925" y="19715"/>
                </a:cubicBezTo>
                <a:cubicBezTo>
                  <a:pt x="4651" y="20992"/>
                  <a:pt x="5806" y="20658"/>
                  <a:pt x="6384" y="21083"/>
                </a:cubicBezTo>
                <a:lnTo>
                  <a:pt x="5198" y="21083"/>
                </a:lnTo>
                <a:cubicBezTo>
                  <a:pt x="4986" y="21083"/>
                  <a:pt x="4803" y="21174"/>
                  <a:pt x="4834" y="21387"/>
                </a:cubicBezTo>
                <a:cubicBezTo>
                  <a:pt x="4862" y="21586"/>
                  <a:pt x="4944" y="21785"/>
                  <a:pt x="5203" y="21785"/>
                </a:cubicBezTo>
                <a:cubicBezTo>
                  <a:pt x="5221" y="21785"/>
                  <a:pt x="5240" y="21784"/>
                  <a:pt x="5259" y="21782"/>
                </a:cubicBezTo>
                <a:cubicBezTo>
                  <a:pt x="5381" y="21772"/>
                  <a:pt x="5499" y="21769"/>
                  <a:pt x="5623" y="21769"/>
                </a:cubicBezTo>
                <a:cubicBezTo>
                  <a:pt x="5870" y="21769"/>
                  <a:pt x="6141" y="21782"/>
                  <a:pt x="6505" y="21782"/>
                </a:cubicBezTo>
                <a:cubicBezTo>
                  <a:pt x="5685" y="22299"/>
                  <a:pt x="4894" y="22238"/>
                  <a:pt x="4226" y="22725"/>
                </a:cubicBezTo>
                <a:cubicBezTo>
                  <a:pt x="4986" y="23059"/>
                  <a:pt x="5533" y="23697"/>
                  <a:pt x="6293" y="23910"/>
                </a:cubicBezTo>
                <a:cubicBezTo>
                  <a:pt x="5685" y="24305"/>
                  <a:pt x="4773" y="23819"/>
                  <a:pt x="4195" y="24548"/>
                </a:cubicBezTo>
                <a:cubicBezTo>
                  <a:pt x="4469" y="24883"/>
                  <a:pt x="4773" y="24913"/>
                  <a:pt x="5077" y="24974"/>
                </a:cubicBezTo>
                <a:cubicBezTo>
                  <a:pt x="5988" y="25112"/>
                  <a:pt x="6899" y="25161"/>
                  <a:pt x="7810" y="25161"/>
                </a:cubicBezTo>
                <a:cubicBezTo>
                  <a:pt x="8297" y="25161"/>
                  <a:pt x="8784" y="25147"/>
                  <a:pt x="9271" y="25126"/>
                </a:cubicBezTo>
                <a:cubicBezTo>
                  <a:pt x="11247" y="25035"/>
                  <a:pt x="13223" y="25095"/>
                  <a:pt x="15199" y="25004"/>
                </a:cubicBezTo>
                <a:cubicBezTo>
                  <a:pt x="17417" y="24883"/>
                  <a:pt x="19636" y="24943"/>
                  <a:pt x="21855" y="24852"/>
                </a:cubicBezTo>
                <a:cubicBezTo>
                  <a:pt x="22715" y="24813"/>
                  <a:pt x="23580" y="24802"/>
                  <a:pt x="24446" y="24802"/>
                </a:cubicBezTo>
                <a:cubicBezTo>
                  <a:pt x="25601" y="24802"/>
                  <a:pt x="26758" y="24822"/>
                  <a:pt x="27904" y="24822"/>
                </a:cubicBezTo>
                <a:cubicBezTo>
                  <a:pt x="28588" y="24822"/>
                  <a:pt x="29264" y="24814"/>
                  <a:pt x="29937" y="24814"/>
                </a:cubicBezTo>
                <a:cubicBezTo>
                  <a:pt x="30609" y="24814"/>
                  <a:pt x="31278" y="24822"/>
                  <a:pt x="31947" y="24852"/>
                </a:cubicBezTo>
                <a:cubicBezTo>
                  <a:pt x="34226" y="24943"/>
                  <a:pt x="36476" y="25247"/>
                  <a:pt x="38725" y="25247"/>
                </a:cubicBezTo>
                <a:lnTo>
                  <a:pt x="39150" y="25247"/>
                </a:lnTo>
                <a:cubicBezTo>
                  <a:pt x="40974" y="25430"/>
                  <a:pt x="42828" y="25612"/>
                  <a:pt x="44652" y="25825"/>
                </a:cubicBezTo>
                <a:cubicBezTo>
                  <a:pt x="45716" y="25946"/>
                  <a:pt x="46780" y="26068"/>
                  <a:pt x="47844" y="26129"/>
                </a:cubicBezTo>
                <a:cubicBezTo>
                  <a:pt x="48968" y="26220"/>
                  <a:pt x="50093" y="26524"/>
                  <a:pt x="51217" y="26615"/>
                </a:cubicBezTo>
                <a:cubicBezTo>
                  <a:pt x="53102" y="26798"/>
                  <a:pt x="54956" y="27193"/>
                  <a:pt x="56871" y="27405"/>
                </a:cubicBezTo>
                <a:cubicBezTo>
                  <a:pt x="57191" y="27437"/>
                  <a:pt x="57545" y="27520"/>
                  <a:pt x="57906" y="27520"/>
                </a:cubicBezTo>
                <a:cubicBezTo>
                  <a:pt x="58230" y="27520"/>
                  <a:pt x="58561" y="27453"/>
                  <a:pt x="58877" y="27223"/>
                </a:cubicBezTo>
                <a:cubicBezTo>
                  <a:pt x="58634" y="26980"/>
                  <a:pt x="58452" y="26798"/>
                  <a:pt x="58087" y="26737"/>
                </a:cubicBezTo>
                <a:cubicBezTo>
                  <a:pt x="57661" y="26676"/>
                  <a:pt x="57145" y="26585"/>
                  <a:pt x="56841" y="26159"/>
                </a:cubicBezTo>
                <a:lnTo>
                  <a:pt x="56841" y="26159"/>
                </a:lnTo>
                <a:cubicBezTo>
                  <a:pt x="56996" y="26234"/>
                  <a:pt x="57129" y="26266"/>
                  <a:pt x="57245" y="26266"/>
                </a:cubicBezTo>
                <a:cubicBezTo>
                  <a:pt x="57790" y="26266"/>
                  <a:pt x="57981" y="25575"/>
                  <a:pt x="58482" y="25399"/>
                </a:cubicBezTo>
                <a:cubicBezTo>
                  <a:pt x="54987" y="24275"/>
                  <a:pt x="51400" y="24092"/>
                  <a:pt x="47844" y="23515"/>
                </a:cubicBezTo>
                <a:cubicBezTo>
                  <a:pt x="47965" y="23484"/>
                  <a:pt x="48026" y="23454"/>
                  <a:pt x="48087" y="23454"/>
                </a:cubicBezTo>
                <a:cubicBezTo>
                  <a:pt x="48252" y="23439"/>
                  <a:pt x="48416" y="23433"/>
                  <a:pt x="48581" y="23433"/>
                </a:cubicBezTo>
                <a:cubicBezTo>
                  <a:pt x="49388" y="23433"/>
                  <a:pt x="50195" y="23578"/>
                  <a:pt x="51003" y="23578"/>
                </a:cubicBezTo>
                <a:cubicBezTo>
                  <a:pt x="51064" y="23578"/>
                  <a:pt x="51126" y="23577"/>
                  <a:pt x="51187" y="23576"/>
                </a:cubicBezTo>
                <a:cubicBezTo>
                  <a:pt x="51377" y="23568"/>
                  <a:pt x="51565" y="23564"/>
                  <a:pt x="51754" y="23564"/>
                </a:cubicBezTo>
                <a:cubicBezTo>
                  <a:pt x="53708" y="23564"/>
                  <a:pt x="55594" y="23972"/>
                  <a:pt x="57479" y="24305"/>
                </a:cubicBezTo>
                <a:cubicBezTo>
                  <a:pt x="57626" y="24325"/>
                  <a:pt x="57757" y="24341"/>
                  <a:pt x="57877" y="24341"/>
                </a:cubicBezTo>
                <a:cubicBezTo>
                  <a:pt x="58128" y="24341"/>
                  <a:pt x="58327" y="24269"/>
                  <a:pt x="58512" y="24001"/>
                </a:cubicBezTo>
                <a:cubicBezTo>
                  <a:pt x="58391" y="23910"/>
                  <a:pt x="58269" y="23788"/>
                  <a:pt x="58117" y="23758"/>
                </a:cubicBezTo>
                <a:cubicBezTo>
                  <a:pt x="57357" y="23576"/>
                  <a:pt x="56597" y="23424"/>
                  <a:pt x="55807" y="23241"/>
                </a:cubicBezTo>
                <a:cubicBezTo>
                  <a:pt x="56069" y="23224"/>
                  <a:pt x="56321" y="23186"/>
                  <a:pt x="56574" y="23186"/>
                </a:cubicBezTo>
                <a:cubicBezTo>
                  <a:pt x="56762" y="23186"/>
                  <a:pt x="56950" y="23207"/>
                  <a:pt x="57145" y="23272"/>
                </a:cubicBezTo>
                <a:cubicBezTo>
                  <a:pt x="57449" y="23383"/>
                  <a:pt x="57668" y="23447"/>
                  <a:pt x="57849" y="23447"/>
                </a:cubicBezTo>
                <a:cubicBezTo>
                  <a:pt x="58212" y="23447"/>
                  <a:pt x="58421" y="23191"/>
                  <a:pt x="58847" y="22542"/>
                </a:cubicBezTo>
                <a:cubicBezTo>
                  <a:pt x="57297" y="21934"/>
                  <a:pt x="55625" y="21813"/>
                  <a:pt x="54044" y="21417"/>
                </a:cubicBezTo>
                <a:cubicBezTo>
                  <a:pt x="54092" y="21416"/>
                  <a:pt x="54140" y="21416"/>
                  <a:pt x="54188" y="21416"/>
                </a:cubicBezTo>
                <a:cubicBezTo>
                  <a:pt x="55445" y="21416"/>
                  <a:pt x="56675" y="21790"/>
                  <a:pt x="57905" y="21995"/>
                </a:cubicBezTo>
                <a:cubicBezTo>
                  <a:pt x="58085" y="22023"/>
                  <a:pt x="58273" y="22076"/>
                  <a:pt x="58452" y="22076"/>
                </a:cubicBezTo>
                <a:cubicBezTo>
                  <a:pt x="58664" y="22076"/>
                  <a:pt x="58864" y="22002"/>
                  <a:pt x="59029" y="21721"/>
                </a:cubicBezTo>
                <a:cubicBezTo>
                  <a:pt x="57388" y="20931"/>
                  <a:pt x="55564" y="21022"/>
                  <a:pt x="53923" y="20354"/>
                </a:cubicBezTo>
                <a:cubicBezTo>
                  <a:pt x="54348" y="20232"/>
                  <a:pt x="54743" y="20141"/>
                  <a:pt x="55139" y="20141"/>
                </a:cubicBezTo>
                <a:cubicBezTo>
                  <a:pt x="56111" y="20141"/>
                  <a:pt x="57023" y="20384"/>
                  <a:pt x="57935" y="20627"/>
                </a:cubicBezTo>
                <a:cubicBezTo>
                  <a:pt x="58160" y="20698"/>
                  <a:pt x="58392" y="20761"/>
                  <a:pt x="58618" y="20761"/>
                </a:cubicBezTo>
                <a:cubicBezTo>
                  <a:pt x="58880" y="20761"/>
                  <a:pt x="59135" y="20676"/>
                  <a:pt x="59364" y="20414"/>
                </a:cubicBezTo>
                <a:cubicBezTo>
                  <a:pt x="59120" y="20171"/>
                  <a:pt x="58877" y="19898"/>
                  <a:pt x="58604" y="19594"/>
                </a:cubicBezTo>
                <a:cubicBezTo>
                  <a:pt x="59637" y="19442"/>
                  <a:pt x="60640" y="19259"/>
                  <a:pt x="61643" y="19107"/>
                </a:cubicBezTo>
                <a:cubicBezTo>
                  <a:pt x="63801" y="18773"/>
                  <a:pt x="65929" y="18439"/>
                  <a:pt x="68117" y="18317"/>
                </a:cubicBezTo>
                <a:cubicBezTo>
                  <a:pt x="68695" y="18256"/>
                  <a:pt x="69303" y="18135"/>
                  <a:pt x="69850" y="17770"/>
                </a:cubicBezTo>
                <a:cubicBezTo>
                  <a:pt x="69622" y="17512"/>
                  <a:pt x="69364" y="17474"/>
                  <a:pt x="69098" y="17474"/>
                </a:cubicBezTo>
                <a:cubicBezTo>
                  <a:pt x="68987" y="17474"/>
                  <a:pt x="68875" y="17480"/>
                  <a:pt x="68763" y="17480"/>
                </a:cubicBezTo>
                <a:cubicBezTo>
                  <a:pt x="68606" y="17480"/>
                  <a:pt x="68451" y="17467"/>
                  <a:pt x="68300" y="17405"/>
                </a:cubicBezTo>
                <a:cubicBezTo>
                  <a:pt x="68634" y="17071"/>
                  <a:pt x="69151" y="17162"/>
                  <a:pt x="69424" y="16889"/>
                </a:cubicBezTo>
                <a:cubicBezTo>
                  <a:pt x="69303" y="16700"/>
                  <a:pt x="69157" y="16653"/>
                  <a:pt x="69004" y="16653"/>
                </a:cubicBezTo>
                <a:cubicBezTo>
                  <a:pt x="68851" y="16653"/>
                  <a:pt x="68691" y="16701"/>
                  <a:pt x="68543" y="16701"/>
                </a:cubicBezTo>
                <a:cubicBezTo>
                  <a:pt x="68433" y="16701"/>
                  <a:pt x="68329" y="16675"/>
                  <a:pt x="68239" y="16585"/>
                </a:cubicBezTo>
                <a:cubicBezTo>
                  <a:pt x="68421" y="16493"/>
                  <a:pt x="68634" y="16463"/>
                  <a:pt x="68786" y="16281"/>
                </a:cubicBezTo>
                <a:cubicBezTo>
                  <a:pt x="68209" y="15673"/>
                  <a:pt x="67388" y="15977"/>
                  <a:pt x="66598" y="15764"/>
                </a:cubicBezTo>
                <a:cubicBezTo>
                  <a:pt x="68239" y="15338"/>
                  <a:pt x="69759" y="14943"/>
                  <a:pt x="70944" y="13788"/>
                </a:cubicBezTo>
                <a:cubicBezTo>
                  <a:pt x="70841" y="13555"/>
                  <a:pt x="70715" y="13482"/>
                  <a:pt x="70588" y="13482"/>
                </a:cubicBezTo>
                <a:cubicBezTo>
                  <a:pt x="70418" y="13482"/>
                  <a:pt x="70246" y="13614"/>
                  <a:pt x="70124" y="13667"/>
                </a:cubicBezTo>
                <a:cubicBezTo>
                  <a:pt x="69753" y="13839"/>
                  <a:pt x="69534" y="13942"/>
                  <a:pt x="69393" y="13942"/>
                </a:cubicBezTo>
                <a:cubicBezTo>
                  <a:pt x="69187" y="13942"/>
                  <a:pt x="69150" y="13722"/>
                  <a:pt x="69060" y="13180"/>
                </a:cubicBezTo>
                <a:cubicBezTo>
                  <a:pt x="69394" y="12968"/>
                  <a:pt x="69759" y="12724"/>
                  <a:pt x="69972" y="12299"/>
                </a:cubicBezTo>
                <a:lnTo>
                  <a:pt x="69972" y="12299"/>
                </a:lnTo>
                <a:cubicBezTo>
                  <a:pt x="68965" y="12432"/>
                  <a:pt x="68449" y="12500"/>
                  <a:pt x="68128" y="12500"/>
                </a:cubicBezTo>
                <a:cubicBezTo>
                  <a:pt x="67789" y="12500"/>
                  <a:pt x="67668" y="12424"/>
                  <a:pt x="67418" y="12268"/>
                </a:cubicBezTo>
                <a:cubicBezTo>
                  <a:pt x="69485" y="11265"/>
                  <a:pt x="69576" y="11205"/>
                  <a:pt x="69728" y="10566"/>
                </a:cubicBezTo>
                <a:cubicBezTo>
                  <a:pt x="69720" y="10565"/>
                  <a:pt x="69711" y="10565"/>
                  <a:pt x="69703" y="10565"/>
                </a:cubicBezTo>
                <a:cubicBezTo>
                  <a:pt x="69435" y="10565"/>
                  <a:pt x="69346" y="10967"/>
                  <a:pt x="69064" y="10967"/>
                </a:cubicBezTo>
                <a:cubicBezTo>
                  <a:pt x="69017" y="10967"/>
                  <a:pt x="68966" y="10956"/>
                  <a:pt x="68908" y="10931"/>
                </a:cubicBezTo>
                <a:cubicBezTo>
                  <a:pt x="68877" y="10445"/>
                  <a:pt x="69394" y="10171"/>
                  <a:pt x="69394" y="9746"/>
                </a:cubicBezTo>
                <a:cubicBezTo>
                  <a:pt x="69121" y="9259"/>
                  <a:pt x="68513" y="9624"/>
                  <a:pt x="68239" y="9198"/>
                </a:cubicBezTo>
                <a:cubicBezTo>
                  <a:pt x="68665" y="9138"/>
                  <a:pt x="69090" y="9229"/>
                  <a:pt x="69485" y="8925"/>
                </a:cubicBezTo>
                <a:cubicBezTo>
                  <a:pt x="68999" y="8499"/>
                  <a:pt x="68361" y="8682"/>
                  <a:pt x="67844" y="8408"/>
                </a:cubicBezTo>
                <a:cubicBezTo>
                  <a:pt x="68026" y="8317"/>
                  <a:pt x="68361" y="8226"/>
                  <a:pt x="67996" y="7983"/>
                </a:cubicBezTo>
                <a:cubicBezTo>
                  <a:pt x="68179" y="7799"/>
                  <a:pt x="68422" y="7793"/>
                  <a:pt x="68668" y="7793"/>
                </a:cubicBezTo>
                <a:cubicBezTo>
                  <a:pt x="68687" y="7793"/>
                  <a:pt x="68706" y="7793"/>
                  <a:pt x="68725" y="7793"/>
                </a:cubicBezTo>
                <a:cubicBezTo>
                  <a:pt x="68991" y="7793"/>
                  <a:pt x="69257" y="7785"/>
                  <a:pt x="69455" y="7557"/>
                </a:cubicBezTo>
                <a:cubicBezTo>
                  <a:pt x="69333" y="7344"/>
                  <a:pt x="69151" y="7253"/>
                  <a:pt x="68938" y="7223"/>
                </a:cubicBezTo>
                <a:cubicBezTo>
                  <a:pt x="68665" y="7132"/>
                  <a:pt x="68421" y="7040"/>
                  <a:pt x="68482" y="6584"/>
                </a:cubicBezTo>
                <a:cubicBezTo>
                  <a:pt x="68519" y="6311"/>
                  <a:pt x="68643" y="6256"/>
                  <a:pt x="68782" y="6256"/>
                </a:cubicBezTo>
                <a:cubicBezTo>
                  <a:pt x="68875" y="6256"/>
                  <a:pt x="68975" y="6281"/>
                  <a:pt x="69060" y="6281"/>
                </a:cubicBezTo>
                <a:cubicBezTo>
                  <a:pt x="69394" y="6250"/>
                  <a:pt x="69759" y="6281"/>
                  <a:pt x="69880" y="5885"/>
                </a:cubicBezTo>
                <a:cubicBezTo>
                  <a:pt x="69759" y="5703"/>
                  <a:pt x="69607" y="5612"/>
                  <a:pt x="69394" y="5551"/>
                </a:cubicBezTo>
                <a:cubicBezTo>
                  <a:pt x="68843" y="5384"/>
                  <a:pt x="68286" y="5342"/>
                  <a:pt x="67728" y="5342"/>
                </a:cubicBezTo>
                <a:cubicBezTo>
                  <a:pt x="67154" y="5342"/>
                  <a:pt x="66580" y="5387"/>
                  <a:pt x="66010" y="5387"/>
                </a:cubicBezTo>
                <a:cubicBezTo>
                  <a:pt x="65820" y="5387"/>
                  <a:pt x="65631" y="5382"/>
                  <a:pt x="65443" y="5369"/>
                </a:cubicBezTo>
                <a:cubicBezTo>
                  <a:pt x="65261" y="5356"/>
                  <a:pt x="65076" y="5350"/>
                  <a:pt x="64890" y="5350"/>
                </a:cubicBezTo>
                <a:cubicBezTo>
                  <a:pt x="64203" y="5350"/>
                  <a:pt x="63491" y="5432"/>
                  <a:pt x="62798" y="5551"/>
                </a:cubicBezTo>
                <a:cubicBezTo>
                  <a:pt x="62647" y="5580"/>
                  <a:pt x="62495" y="5590"/>
                  <a:pt x="62342" y="5590"/>
                </a:cubicBezTo>
                <a:cubicBezTo>
                  <a:pt x="61984" y="5590"/>
                  <a:pt x="61621" y="5535"/>
                  <a:pt x="61256" y="5535"/>
                </a:cubicBezTo>
                <a:cubicBezTo>
                  <a:pt x="60960" y="5535"/>
                  <a:pt x="60664" y="5571"/>
                  <a:pt x="60367" y="5703"/>
                </a:cubicBezTo>
                <a:cubicBezTo>
                  <a:pt x="60160" y="5798"/>
                  <a:pt x="59960" y="5838"/>
                  <a:pt x="59763" y="5838"/>
                </a:cubicBezTo>
                <a:cubicBezTo>
                  <a:pt x="59207" y="5838"/>
                  <a:pt x="58678" y="5524"/>
                  <a:pt x="58117" y="5277"/>
                </a:cubicBezTo>
                <a:cubicBezTo>
                  <a:pt x="58512" y="4943"/>
                  <a:pt x="59212" y="5369"/>
                  <a:pt x="59394" y="4639"/>
                </a:cubicBezTo>
                <a:cubicBezTo>
                  <a:pt x="59120" y="4578"/>
                  <a:pt x="58877" y="4518"/>
                  <a:pt x="58604" y="4457"/>
                </a:cubicBezTo>
                <a:cubicBezTo>
                  <a:pt x="57916" y="4342"/>
                  <a:pt x="57220" y="4316"/>
                  <a:pt x="56524" y="4316"/>
                </a:cubicBezTo>
                <a:cubicBezTo>
                  <a:pt x="55928" y="4316"/>
                  <a:pt x="55333" y="4335"/>
                  <a:pt x="54743" y="4335"/>
                </a:cubicBezTo>
                <a:cubicBezTo>
                  <a:pt x="54569" y="4332"/>
                  <a:pt x="54395" y="4330"/>
                  <a:pt x="54220" y="4330"/>
                </a:cubicBezTo>
                <a:cubicBezTo>
                  <a:pt x="52784" y="4330"/>
                  <a:pt x="51347" y="4433"/>
                  <a:pt x="49910" y="4487"/>
                </a:cubicBezTo>
                <a:cubicBezTo>
                  <a:pt x="48816" y="4548"/>
                  <a:pt x="47692" y="4609"/>
                  <a:pt x="46597" y="4822"/>
                </a:cubicBezTo>
                <a:cubicBezTo>
                  <a:pt x="46244" y="4905"/>
                  <a:pt x="45792" y="5101"/>
                  <a:pt x="45415" y="5101"/>
                </a:cubicBezTo>
                <a:cubicBezTo>
                  <a:pt x="45240" y="5101"/>
                  <a:pt x="45081" y="5059"/>
                  <a:pt x="44956" y="4943"/>
                </a:cubicBezTo>
                <a:cubicBezTo>
                  <a:pt x="44409" y="4457"/>
                  <a:pt x="43801" y="4244"/>
                  <a:pt x="43163" y="4062"/>
                </a:cubicBezTo>
                <a:cubicBezTo>
                  <a:pt x="42257" y="3781"/>
                  <a:pt x="41336" y="3685"/>
                  <a:pt x="40400" y="3685"/>
                </a:cubicBezTo>
                <a:cubicBezTo>
                  <a:pt x="40016" y="3685"/>
                  <a:pt x="39630" y="3701"/>
                  <a:pt x="39242" y="3727"/>
                </a:cubicBezTo>
                <a:cubicBezTo>
                  <a:pt x="38705" y="3752"/>
                  <a:pt x="38149" y="3913"/>
                  <a:pt x="37589" y="3913"/>
                </a:cubicBezTo>
                <a:cubicBezTo>
                  <a:pt x="37451" y="3913"/>
                  <a:pt x="37313" y="3903"/>
                  <a:pt x="37175" y="3879"/>
                </a:cubicBezTo>
                <a:cubicBezTo>
                  <a:pt x="37235" y="3575"/>
                  <a:pt x="37570" y="3515"/>
                  <a:pt x="37570" y="3180"/>
                </a:cubicBezTo>
                <a:cubicBezTo>
                  <a:pt x="37400" y="3095"/>
                  <a:pt x="37236" y="3062"/>
                  <a:pt x="37074" y="3062"/>
                </a:cubicBezTo>
                <a:cubicBezTo>
                  <a:pt x="36514" y="3062"/>
                  <a:pt x="35985" y="3457"/>
                  <a:pt x="35362" y="3457"/>
                </a:cubicBezTo>
                <a:cubicBezTo>
                  <a:pt x="35328" y="3457"/>
                  <a:pt x="35294" y="3456"/>
                  <a:pt x="35260" y="3454"/>
                </a:cubicBezTo>
                <a:cubicBezTo>
                  <a:pt x="35776" y="3028"/>
                  <a:pt x="36293" y="2755"/>
                  <a:pt x="36476" y="2177"/>
                </a:cubicBezTo>
                <a:cubicBezTo>
                  <a:pt x="36300" y="2002"/>
                  <a:pt x="36105" y="1958"/>
                  <a:pt x="35890" y="1958"/>
                </a:cubicBezTo>
                <a:cubicBezTo>
                  <a:pt x="35731" y="1958"/>
                  <a:pt x="35562" y="1982"/>
                  <a:pt x="35381" y="1995"/>
                </a:cubicBezTo>
                <a:cubicBezTo>
                  <a:pt x="35746" y="1630"/>
                  <a:pt x="36263" y="1600"/>
                  <a:pt x="36597" y="1174"/>
                </a:cubicBezTo>
                <a:cubicBezTo>
                  <a:pt x="36263" y="1144"/>
                  <a:pt x="36020" y="1113"/>
                  <a:pt x="35746" y="1113"/>
                </a:cubicBezTo>
                <a:cubicBezTo>
                  <a:pt x="36263" y="232"/>
                  <a:pt x="37175" y="536"/>
                  <a:pt x="37904" y="323"/>
                </a:cubicBezTo>
                <a:cubicBezTo>
                  <a:pt x="37486" y="162"/>
                  <a:pt x="37084" y="98"/>
                  <a:pt x="36692" y="98"/>
                </a:cubicBezTo>
                <a:cubicBezTo>
                  <a:pt x="35460" y="98"/>
                  <a:pt x="34331" y="731"/>
                  <a:pt x="33132" y="961"/>
                </a:cubicBezTo>
                <a:cubicBezTo>
                  <a:pt x="33193" y="657"/>
                  <a:pt x="33588" y="566"/>
                  <a:pt x="33618" y="262"/>
                </a:cubicBezTo>
                <a:cubicBezTo>
                  <a:pt x="33512" y="50"/>
                  <a:pt x="33362" y="1"/>
                  <a:pt x="3320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13" name="Google Shape;11113;p33"/>
          <p:cNvGrpSpPr/>
          <p:nvPr/>
        </p:nvGrpSpPr>
        <p:grpSpPr>
          <a:xfrm rot="-2999622">
            <a:off x="7314012" y="3887221"/>
            <a:ext cx="3222402" cy="1467432"/>
            <a:chOff x="3427375" y="613525"/>
            <a:chExt cx="1481825" cy="674800"/>
          </a:xfrm>
        </p:grpSpPr>
        <p:sp>
          <p:nvSpPr>
            <p:cNvPr id="11114" name="Google Shape;11114;p33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33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33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33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33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33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33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33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33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33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33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33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33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33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33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33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33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33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33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33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33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33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33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33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33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33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33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33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33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33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33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33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33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33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33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33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33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33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33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33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33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33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33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33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33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33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33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33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33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33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33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33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33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33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33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33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33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33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33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33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33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33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33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33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33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33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33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33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33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33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33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33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33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33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33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33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33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33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33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33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33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33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33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33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33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33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33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33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33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33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33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33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33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33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33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33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33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33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33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33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33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33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33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33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33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33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33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33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33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33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33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33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33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33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33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33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33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33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33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33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33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33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33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33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33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33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33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33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33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33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33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33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33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33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33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33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33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33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33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33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33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33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33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33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33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33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33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33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33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33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33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33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33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33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33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33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33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33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33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33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33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33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33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33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33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33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33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33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33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33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33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33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33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33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33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33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33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33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33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33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94" name="Google Shape;11294;p33"/>
          <p:cNvSpPr/>
          <p:nvPr/>
        </p:nvSpPr>
        <p:spPr>
          <a:xfrm rot="-6614824" flipH="1">
            <a:off x="-844669" y="3967937"/>
            <a:ext cx="1864841" cy="1784219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66" name="Google Shape;11666;p35"/>
          <p:cNvGrpSpPr/>
          <p:nvPr/>
        </p:nvGrpSpPr>
        <p:grpSpPr>
          <a:xfrm rot="3834025" flipH="1">
            <a:off x="7042613" y="33697"/>
            <a:ext cx="3222116" cy="1467301"/>
            <a:chOff x="3427375" y="613525"/>
            <a:chExt cx="1481825" cy="674800"/>
          </a:xfrm>
        </p:grpSpPr>
        <p:sp>
          <p:nvSpPr>
            <p:cNvPr id="11667" name="Google Shape;11667;p35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35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35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35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35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35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35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35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35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35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35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35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35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35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35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35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35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35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35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35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35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35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35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35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35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35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35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35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35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35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35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35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35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35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35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35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35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35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35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35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35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35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35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35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35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35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35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35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35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35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35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35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35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35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35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35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35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35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35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35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35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35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35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35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35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35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35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35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35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35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35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35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35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35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35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35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35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35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35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35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35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35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35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35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35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35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35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35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35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35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35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35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35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35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35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35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35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35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35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35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35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35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35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35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35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35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35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35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35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35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35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35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35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35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35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35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35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35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35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35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35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35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35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35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35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35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35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35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35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35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35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35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35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35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35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35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35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35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35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35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35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35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35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35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35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35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35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35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35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35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35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35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35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35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35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35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35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35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35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35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35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35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35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35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35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35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35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35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35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35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35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35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35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35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35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35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35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35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35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35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7" name="Google Shape;11847;p35"/>
          <p:cNvSpPr/>
          <p:nvPr/>
        </p:nvSpPr>
        <p:spPr>
          <a:xfrm rot="5776904" flipH="1">
            <a:off x="7721984" y="-544121"/>
            <a:ext cx="1854908" cy="3070881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8" name="Google Shape;11848;p35"/>
          <p:cNvSpPr/>
          <p:nvPr/>
        </p:nvSpPr>
        <p:spPr>
          <a:xfrm rot="1105751" flipH="1">
            <a:off x="-544248" y="3570901"/>
            <a:ext cx="1845384" cy="1400949"/>
          </a:xfrm>
          <a:custGeom>
            <a:avLst/>
            <a:gdLst/>
            <a:ahLst/>
            <a:cxnLst/>
            <a:rect l="l" t="t" r="r" b="b"/>
            <a:pathLst>
              <a:path w="46962" h="35649" extrusionOk="0">
                <a:moveTo>
                  <a:pt x="37318" y="9758"/>
                </a:moveTo>
                <a:cubicBezTo>
                  <a:pt x="37370" y="9758"/>
                  <a:pt x="37423" y="9760"/>
                  <a:pt x="37478" y="9762"/>
                </a:cubicBezTo>
                <a:cubicBezTo>
                  <a:pt x="38329" y="9762"/>
                  <a:pt x="39150" y="10005"/>
                  <a:pt x="40001" y="10005"/>
                </a:cubicBezTo>
                <a:cubicBezTo>
                  <a:pt x="40159" y="9988"/>
                  <a:pt x="40338" y="9858"/>
                  <a:pt x="40519" y="9858"/>
                </a:cubicBezTo>
                <a:cubicBezTo>
                  <a:pt x="40651" y="9858"/>
                  <a:pt x="40785" y="9927"/>
                  <a:pt x="40913" y="10157"/>
                </a:cubicBezTo>
                <a:cubicBezTo>
                  <a:pt x="39658" y="10299"/>
                  <a:pt x="38440" y="10608"/>
                  <a:pt x="37158" y="10608"/>
                </a:cubicBezTo>
                <a:cubicBezTo>
                  <a:pt x="36795" y="10608"/>
                  <a:pt x="36426" y="10583"/>
                  <a:pt x="36049" y="10522"/>
                </a:cubicBezTo>
                <a:cubicBezTo>
                  <a:pt x="36354" y="9913"/>
                  <a:pt x="36784" y="9758"/>
                  <a:pt x="37318" y="9758"/>
                </a:cubicBezTo>
                <a:close/>
                <a:moveTo>
                  <a:pt x="39910" y="24443"/>
                </a:moveTo>
                <a:lnTo>
                  <a:pt x="39910" y="24443"/>
                </a:lnTo>
                <a:cubicBezTo>
                  <a:pt x="39607" y="25268"/>
                  <a:pt x="38808" y="25894"/>
                  <a:pt x="38073" y="25894"/>
                </a:cubicBezTo>
                <a:cubicBezTo>
                  <a:pt x="37996" y="25894"/>
                  <a:pt x="37918" y="25887"/>
                  <a:pt x="37843" y="25872"/>
                </a:cubicBezTo>
                <a:cubicBezTo>
                  <a:pt x="38451" y="24747"/>
                  <a:pt x="38451" y="24747"/>
                  <a:pt x="39910" y="24443"/>
                </a:cubicBezTo>
                <a:close/>
                <a:moveTo>
                  <a:pt x="27769" y="29670"/>
                </a:moveTo>
                <a:cubicBezTo>
                  <a:pt x="28419" y="29670"/>
                  <a:pt x="29043" y="29716"/>
                  <a:pt x="29545" y="29823"/>
                </a:cubicBezTo>
                <a:cubicBezTo>
                  <a:pt x="27630" y="29854"/>
                  <a:pt x="25776" y="30340"/>
                  <a:pt x="23830" y="30431"/>
                </a:cubicBezTo>
                <a:cubicBezTo>
                  <a:pt x="24074" y="30010"/>
                  <a:pt x="26016" y="29670"/>
                  <a:pt x="27769" y="29670"/>
                </a:cubicBezTo>
                <a:close/>
                <a:moveTo>
                  <a:pt x="35370" y="0"/>
                </a:moveTo>
                <a:cubicBezTo>
                  <a:pt x="33698" y="0"/>
                  <a:pt x="32047" y="100"/>
                  <a:pt x="30396" y="127"/>
                </a:cubicBezTo>
                <a:lnTo>
                  <a:pt x="30183" y="127"/>
                </a:lnTo>
                <a:cubicBezTo>
                  <a:pt x="27660" y="552"/>
                  <a:pt x="25107" y="522"/>
                  <a:pt x="22554" y="826"/>
                </a:cubicBezTo>
                <a:cubicBezTo>
                  <a:pt x="21247" y="978"/>
                  <a:pt x="19909" y="826"/>
                  <a:pt x="18633" y="1252"/>
                </a:cubicBezTo>
                <a:cubicBezTo>
                  <a:pt x="18402" y="1348"/>
                  <a:pt x="18146" y="1407"/>
                  <a:pt x="17921" y="1407"/>
                </a:cubicBezTo>
                <a:cubicBezTo>
                  <a:pt x="17790" y="1407"/>
                  <a:pt x="17669" y="1387"/>
                  <a:pt x="17569" y="1343"/>
                </a:cubicBezTo>
                <a:cubicBezTo>
                  <a:pt x="17496" y="1313"/>
                  <a:pt x="17435" y="1302"/>
                  <a:pt x="17383" y="1302"/>
                </a:cubicBezTo>
                <a:cubicBezTo>
                  <a:pt x="17219" y="1302"/>
                  <a:pt x="17144" y="1418"/>
                  <a:pt x="17052" y="1464"/>
                </a:cubicBezTo>
                <a:cubicBezTo>
                  <a:pt x="16819" y="1435"/>
                  <a:pt x="16893" y="1128"/>
                  <a:pt x="16713" y="1128"/>
                </a:cubicBezTo>
                <a:cubicBezTo>
                  <a:pt x="16705" y="1128"/>
                  <a:pt x="16697" y="1129"/>
                  <a:pt x="16687" y="1130"/>
                </a:cubicBezTo>
                <a:cubicBezTo>
                  <a:pt x="16110" y="1647"/>
                  <a:pt x="15471" y="1951"/>
                  <a:pt x="14712" y="1951"/>
                </a:cubicBezTo>
                <a:cubicBezTo>
                  <a:pt x="14639" y="1948"/>
                  <a:pt x="14567" y="1947"/>
                  <a:pt x="14495" y="1947"/>
                </a:cubicBezTo>
                <a:cubicBezTo>
                  <a:pt x="13742" y="1947"/>
                  <a:pt x="12968" y="2083"/>
                  <a:pt x="12219" y="2194"/>
                </a:cubicBezTo>
                <a:cubicBezTo>
                  <a:pt x="11186" y="2346"/>
                  <a:pt x="10213" y="2771"/>
                  <a:pt x="9149" y="2771"/>
                </a:cubicBezTo>
                <a:cubicBezTo>
                  <a:pt x="7173" y="2771"/>
                  <a:pt x="5593" y="3744"/>
                  <a:pt x="4043" y="4838"/>
                </a:cubicBezTo>
                <a:cubicBezTo>
                  <a:pt x="4320" y="5134"/>
                  <a:pt x="4756" y="5307"/>
                  <a:pt x="5150" y="5307"/>
                </a:cubicBezTo>
                <a:cubicBezTo>
                  <a:pt x="5403" y="5307"/>
                  <a:pt x="5639" y="5236"/>
                  <a:pt x="5806" y="5081"/>
                </a:cubicBezTo>
                <a:cubicBezTo>
                  <a:pt x="6079" y="4808"/>
                  <a:pt x="6336" y="4713"/>
                  <a:pt x="6588" y="4713"/>
                </a:cubicBezTo>
                <a:cubicBezTo>
                  <a:pt x="6924" y="4713"/>
                  <a:pt x="7252" y="4882"/>
                  <a:pt x="7599" y="5021"/>
                </a:cubicBezTo>
                <a:cubicBezTo>
                  <a:pt x="6505" y="5963"/>
                  <a:pt x="5441" y="6966"/>
                  <a:pt x="4286" y="7817"/>
                </a:cubicBezTo>
                <a:cubicBezTo>
                  <a:pt x="3678" y="8273"/>
                  <a:pt x="3283" y="8820"/>
                  <a:pt x="2888" y="9641"/>
                </a:cubicBezTo>
                <a:cubicBezTo>
                  <a:pt x="3556" y="9276"/>
                  <a:pt x="4043" y="8972"/>
                  <a:pt x="4438" y="8546"/>
                </a:cubicBezTo>
                <a:cubicBezTo>
                  <a:pt x="4639" y="8364"/>
                  <a:pt x="4818" y="8236"/>
                  <a:pt x="5015" y="8236"/>
                </a:cubicBezTo>
                <a:cubicBezTo>
                  <a:pt x="5145" y="8236"/>
                  <a:pt x="5283" y="8292"/>
                  <a:pt x="5441" y="8425"/>
                </a:cubicBezTo>
                <a:cubicBezTo>
                  <a:pt x="5532" y="8850"/>
                  <a:pt x="5289" y="9215"/>
                  <a:pt x="5198" y="9610"/>
                </a:cubicBezTo>
                <a:cubicBezTo>
                  <a:pt x="4651" y="11556"/>
                  <a:pt x="4225" y="13531"/>
                  <a:pt x="3526" y="15416"/>
                </a:cubicBezTo>
                <a:cubicBezTo>
                  <a:pt x="3374" y="15811"/>
                  <a:pt x="3100" y="16115"/>
                  <a:pt x="3070" y="16571"/>
                </a:cubicBezTo>
                <a:cubicBezTo>
                  <a:pt x="2979" y="17270"/>
                  <a:pt x="2675" y="17969"/>
                  <a:pt x="2432" y="18638"/>
                </a:cubicBezTo>
                <a:cubicBezTo>
                  <a:pt x="2356" y="18814"/>
                  <a:pt x="2301" y="19033"/>
                  <a:pt x="2077" y="19033"/>
                </a:cubicBezTo>
                <a:cubicBezTo>
                  <a:pt x="2031" y="19033"/>
                  <a:pt x="1977" y="19023"/>
                  <a:pt x="1915" y="19003"/>
                </a:cubicBezTo>
                <a:cubicBezTo>
                  <a:pt x="1641" y="18911"/>
                  <a:pt x="1489" y="18790"/>
                  <a:pt x="1550" y="18425"/>
                </a:cubicBezTo>
                <a:cubicBezTo>
                  <a:pt x="1702" y="17726"/>
                  <a:pt x="1185" y="17179"/>
                  <a:pt x="1155" y="16480"/>
                </a:cubicBezTo>
                <a:cubicBezTo>
                  <a:pt x="1155" y="16382"/>
                  <a:pt x="1094" y="16354"/>
                  <a:pt x="1008" y="16354"/>
                </a:cubicBezTo>
                <a:cubicBezTo>
                  <a:pt x="935" y="16354"/>
                  <a:pt x="844" y="16374"/>
                  <a:pt x="760" y="16389"/>
                </a:cubicBezTo>
                <a:cubicBezTo>
                  <a:pt x="730" y="17422"/>
                  <a:pt x="821" y="18425"/>
                  <a:pt x="1155" y="19398"/>
                </a:cubicBezTo>
                <a:cubicBezTo>
                  <a:pt x="1429" y="20188"/>
                  <a:pt x="1824" y="20978"/>
                  <a:pt x="1398" y="21829"/>
                </a:cubicBezTo>
                <a:cubicBezTo>
                  <a:pt x="1033" y="22528"/>
                  <a:pt x="882" y="23258"/>
                  <a:pt x="669" y="24018"/>
                </a:cubicBezTo>
                <a:cubicBezTo>
                  <a:pt x="365" y="25082"/>
                  <a:pt x="0" y="26146"/>
                  <a:pt x="304" y="27331"/>
                </a:cubicBezTo>
                <a:cubicBezTo>
                  <a:pt x="1277" y="27057"/>
                  <a:pt x="1337" y="25994"/>
                  <a:pt x="1945" y="25325"/>
                </a:cubicBezTo>
                <a:lnTo>
                  <a:pt x="1945" y="25325"/>
                </a:lnTo>
                <a:cubicBezTo>
                  <a:pt x="2037" y="25902"/>
                  <a:pt x="1915" y="26358"/>
                  <a:pt x="2128" y="26814"/>
                </a:cubicBezTo>
                <a:cubicBezTo>
                  <a:pt x="2183" y="26979"/>
                  <a:pt x="2089" y="27218"/>
                  <a:pt x="2361" y="27218"/>
                </a:cubicBezTo>
                <a:cubicBezTo>
                  <a:pt x="2390" y="27218"/>
                  <a:pt x="2424" y="27215"/>
                  <a:pt x="2462" y="27209"/>
                </a:cubicBezTo>
                <a:cubicBezTo>
                  <a:pt x="2796" y="27179"/>
                  <a:pt x="3040" y="27057"/>
                  <a:pt x="3070" y="26845"/>
                </a:cubicBezTo>
                <a:cubicBezTo>
                  <a:pt x="3192" y="26146"/>
                  <a:pt x="3556" y="25568"/>
                  <a:pt x="3678" y="24930"/>
                </a:cubicBezTo>
                <a:cubicBezTo>
                  <a:pt x="3708" y="24778"/>
                  <a:pt x="3678" y="24443"/>
                  <a:pt x="3982" y="24413"/>
                </a:cubicBezTo>
                <a:cubicBezTo>
                  <a:pt x="4012" y="24443"/>
                  <a:pt x="4043" y="24474"/>
                  <a:pt x="4043" y="24504"/>
                </a:cubicBezTo>
                <a:cubicBezTo>
                  <a:pt x="3982" y="25416"/>
                  <a:pt x="3404" y="26419"/>
                  <a:pt x="4590" y="27088"/>
                </a:cubicBezTo>
                <a:cubicBezTo>
                  <a:pt x="4620" y="27118"/>
                  <a:pt x="4620" y="27270"/>
                  <a:pt x="4620" y="27361"/>
                </a:cubicBezTo>
                <a:cubicBezTo>
                  <a:pt x="4894" y="28638"/>
                  <a:pt x="4955" y="29945"/>
                  <a:pt x="5410" y="31191"/>
                </a:cubicBezTo>
                <a:cubicBezTo>
                  <a:pt x="5622" y="31747"/>
                  <a:pt x="5788" y="32096"/>
                  <a:pt x="6250" y="32096"/>
                </a:cubicBezTo>
                <a:cubicBezTo>
                  <a:pt x="6318" y="32096"/>
                  <a:pt x="6392" y="32088"/>
                  <a:pt x="6474" y="32073"/>
                </a:cubicBezTo>
                <a:cubicBezTo>
                  <a:pt x="6900" y="31222"/>
                  <a:pt x="5654" y="30340"/>
                  <a:pt x="6535" y="29489"/>
                </a:cubicBezTo>
                <a:lnTo>
                  <a:pt x="6535" y="29489"/>
                </a:lnTo>
                <a:cubicBezTo>
                  <a:pt x="6930" y="29763"/>
                  <a:pt x="6930" y="30097"/>
                  <a:pt x="7021" y="30431"/>
                </a:cubicBezTo>
                <a:cubicBezTo>
                  <a:pt x="7143" y="30735"/>
                  <a:pt x="7082" y="31161"/>
                  <a:pt x="7477" y="31282"/>
                </a:cubicBezTo>
                <a:cubicBezTo>
                  <a:pt x="7531" y="31299"/>
                  <a:pt x="7577" y="31307"/>
                  <a:pt x="7616" y="31307"/>
                </a:cubicBezTo>
                <a:cubicBezTo>
                  <a:pt x="7936" y="31307"/>
                  <a:pt x="7845" y="30816"/>
                  <a:pt x="8116" y="30735"/>
                </a:cubicBezTo>
                <a:cubicBezTo>
                  <a:pt x="8146" y="30735"/>
                  <a:pt x="8176" y="30674"/>
                  <a:pt x="8237" y="30644"/>
                </a:cubicBezTo>
                <a:cubicBezTo>
                  <a:pt x="8122" y="30385"/>
                  <a:pt x="7706" y="29880"/>
                  <a:pt x="8207" y="29880"/>
                </a:cubicBezTo>
                <a:cubicBezTo>
                  <a:pt x="8235" y="29880"/>
                  <a:pt x="8265" y="29881"/>
                  <a:pt x="8298" y="29884"/>
                </a:cubicBezTo>
                <a:cubicBezTo>
                  <a:pt x="9119" y="29975"/>
                  <a:pt x="10000" y="30127"/>
                  <a:pt x="10608" y="30857"/>
                </a:cubicBezTo>
                <a:cubicBezTo>
                  <a:pt x="10973" y="31282"/>
                  <a:pt x="11429" y="31617"/>
                  <a:pt x="11915" y="31921"/>
                </a:cubicBezTo>
                <a:cubicBezTo>
                  <a:pt x="12371" y="32225"/>
                  <a:pt x="12766" y="32620"/>
                  <a:pt x="12432" y="33228"/>
                </a:cubicBezTo>
                <a:cubicBezTo>
                  <a:pt x="12736" y="33592"/>
                  <a:pt x="13253" y="33592"/>
                  <a:pt x="13557" y="33988"/>
                </a:cubicBezTo>
                <a:cubicBezTo>
                  <a:pt x="12888" y="34352"/>
                  <a:pt x="12280" y="34687"/>
                  <a:pt x="11642" y="35082"/>
                </a:cubicBezTo>
                <a:cubicBezTo>
                  <a:pt x="11824" y="35325"/>
                  <a:pt x="11915" y="35599"/>
                  <a:pt x="12219" y="35599"/>
                </a:cubicBezTo>
                <a:cubicBezTo>
                  <a:pt x="12933" y="35599"/>
                  <a:pt x="13646" y="35648"/>
                  <a:pt x="14351" y="35648"/>
                </a:cubicBezTo>
                <a:cubicBezTo>
                  <a:pt x="14998" y="35648"/>
                  <a:pt x="15637" y="35606"/>
                  <a:pt x="16262" y="35447"/>
                </a:cubicBezTo>
                <a:cubicBezTo>
                  <a:pt x="17111" y="35227"/>
                  <a:pt x="17951" y="35169"/>
                  <a:pt x="18792" y="35169"/>
                </a:cubicBezTo>
                <a:cubicBezTo>
                  <a:pt x="19577" y="35169"/>
                  <a:pt x="20363" y="35219"/>
                  <a:pt x="21155" y="35234"/>
                </a:cubicBezTo>
                <a:cubicBezTo>
                  <a:pt x="22168" y="35261"/>
                  <a:pt x="23206" y="35486"/>
                  <a:pt x="24246" y="35486"/>
                </a:cubicBezTo>
                <a:cubicBezTo>
                  <a:pt x="24360" y="35486"/>
                  <a:pt x="24475" y="35483"/>
                  <a:pt x="24590" y="35477"/>
                </a:cubicBezTo>
                <a:cubicBezTo>
                  <a:pt x="26336" y="35396"/>
                  <a:pt x="28058" y="35031"/>
                  <a:pt x="29820" y="35031"/>
                </a:cubicBezTo>
                <a:cubicBezTo>
                  <a:pt x="30052" y="35031"/>
                  <a:pt x="30284" y="35037"/>
                  <a:pt x="30517" y="35051"/>
                </a:cubicBezTo>
                <a:cubicBezTo>
                  <a:pt x="30601" y="35059"/>
                  <a:pt x="30686" y="35063"/>
                  <a:pt x="30773" y="35063"/>
                </a:cubicBezTo>
                <a:cubicBezTo>
                  <a:pt x="31032" y="35063"/>
                  <a:pt x="31300" y="35029"/>
                  <a:pt x="31551" y="34960"/>
                </a:cubicBezTo>
                <a:cubicBezTo>
                  <a:pt x="33223" y="34474"/>
                  <a:pt x="35016" y="34656"/>
                  <a:pt x="36688" y="34231"/>
                </a:cubicBezTo>
                <a:cubicBezTo>
                  <a:pt x="37721" y="33988"/>
                  <a:pt x="38876" y="34109"/>
                  <a:pt x="39697" y="33137"/>
                </a:cubicBezTo>
                <a:cubicBezTo>
                  <a:pt x="38299" y="31890"/>
                  <a:pt x="36536" y="31708"/>
                  <a:pt x="34773" y="31495"/>
                </a:cubicBezTo>
                <a:cubicBezTo>
                  <a:pt x="35126" y="31344"/>
                  <a:pt x="35495" y="31318"/>
                  <a:pt x="35869" y="31318"/>
                </a:cubicBezTo>
                <a:cubicBezTo>
                  <a:pt x="36061" y="31318"/>
                  <a:pt x="36254" y="31325"/>
                  <a:pt x="36447" y="31325"/>
                </a:cubicBezTo>
                <a:cubicBezTo>
                  <a:pt x="36784" y="31325"/>
                  <a:pt x="37120" y="31304"/>
                  <a:pt x="37448" y="31191"/>
                </a:cubicBezTo>
                <a:cubicBezTo>
                  <a:pt x="38329" y="30918"/>
                  <a:pt x="38998" y="30310"/>
                  <a:pt x="39727" y="29763"/>
                </a:cubicBezTo>
                <a:cubicBezTo>
                  <a:pt x="39180" y="29611"/>
                  <a:pt x="39028" y="28942"/>
                  <a:pt x="38420" y="28942"/>
                </a:cubicBezTo>
                <a:cubicBezTo>
                  <a:pt x="38400" y="28943"/>
                  <a:pt x="38379" y="28943"/>
                  <a:pt x="38357" y="28943"/>
                </a:cubicBezTo>
                <a:cubicBezTo>
                  <a:pt x="37741" y="28943"/>
                  <a:pt x="36727" y="28531"/>
                  <a:pt x="36110" y="28091"/>
                </a:cubicBezTo>
                <a:cubicBezTo>
                  <a:pt x="37934" y="27939"/>
                  <a:pt x="39059" y="26784"/>
                  <a:pt x="40183" y="25538"/>
                </a:cubicBezTo>
                <a:lnTo>
                  <a:pt x="40183" y="25538"/>
                </a:lnTo>
                <a:cubicBezTo>
                  <a:pt x="40305" y="25598"/>
                  <a:pt x="40001" y="25750"/>
                  <a:pt x="40244" y="25872"/>
                </a:cubicBezTo>
                <a:cubicBezTo>
                  <a:pt x="40700" y="25112"/>
                  <a:pt x="42007" y="25021"/>
                  <a:pt x="41855" y="23744"/>
                </a:cubicBezTo>
                <a:cubicBezTo>
                  <a:pt x="42341" y="23349"/>
                  <a:pt x="43192" y="23319"/>
                  <a:pt x="43223" y="22589"/>
                </a:cubicBezTo>
                <a:cubicBezTo>
                  <a:pt x="43161" y="22404"/>
                  <a:pt x="43089" y="22359"/>
                  <a:pt x="43015" y="22359"/>
                </a:cubicBezTo>
                <a:cubicBezTo>
                  <a:pt x="42947" y="22359"/>
                  <a:pt x="42877" y="22398"/>
                  <a:pt x="42811" y="22398"/>
                </a:cubicBezTo>
                <a:cubicBezTo>
                  <a:pt x="42774" y="22398"/>
                  <a:pt x="42739" y="22385"/>
                  <a:pt x="42706" y="22346"/>
                </a:cubicBezTo>
                <a:cubicBezTo>
                  <a:pt x="42541" y="22126"/>
                  <a:pt x="42369" y="22055"/>
                  <a:pt x="42189" y="22055"/>
                </a:cubicBezTo>
                <a:cubicBezTo>
                  <a:pt x="41971" y="22055"/>
                  <a:pt x="41740" y="22158"/>
                  <a:pt x="41490" y="22224"/>
                </a:cubicBezTo>
                <a:cubicBezTo>
                  <a:pt x="41241" y="22287"/>
                  <a:pt x="40975" y="22365"/>
                  <a:pt x="40706" y="22365"/>
                </a:cubicBezTo>
                <a:cubicBezTo>
                  <a:pt x="40451" y="22365"/>
                  <a:pt x="40192" y="22295"/>
                  <a:pt x="39940" y="22073"/>
                </a:cubicBezTo>
                <a:cubicBezTo>
                  <a:pt x="39802" y="21958"/>
                  <a:pt x="39596" y="21705"/>
                  <a:pt x="39242" y="21705"/>
                </a:cubicBezTo>
                <a:cubicBezTo>
                  <a:pt x="39126" y="21705"/>
                  <a:pt x="38995" y="21732"/>
                  <a:pt x="38846" y="21799"/>
                </a:cubicBezTo>
                <a:cubicBezTo>
                  <a:pt x="39180" y="21100"/>
                  <a:pt x="39758" y="20857"/>
                  <a:pt x="40214" y="20583"/>
                </a:cubicBezTo>
                <a:cubicBezTo>
                  <a:pt x="40332" y="20498"/>
                  <a:pt x="40545" y="20366"/>
                  <a:pt x="40779" y="20366"/>
                </a:cubicBezTo>
                <a:cubicBezTo>
                  <a:pt x="40965" y="20366"/>
                  <a:pt x="41163" y="20449"/>
                  <a:pt x="41338" y="20705"/>
                </a:cubicBezTo>
                <a:cubicBezTo>
                  <a:pt x="41308" y="20188"/>
                  <a:pt x="41551" y="20097"/>
                  <a:pt x="41946" y="20097"/>
                </a:cubicBezTo>
                <a:cubicBezTo>
                  <a:pt x="42584" y="20066"/>
                  <a:pt x="43223" y="20006"/>
                  <a:pt x="43861" y="19945"/>
                </a:cubicBezTo>
                <a:cubicBezTo>
                  <a:pt x="44097" y="19923"/>
                  <a:pt x="44348" y="19811"/>
                  <a:pt x="44615" y="19811"/>
                </a:cubicBezTo>
                <a:cubicBezTo>
                  <a:pt x="44726" y="19811"/>
                  <a:pt x="44839" y="19830"/>
                  <a:pt x="44955" y="19884"/>
                </a:cubicBezTo>
                <a:cubicBezTo>
                  <a:pt x="44955" y="19975"/>
                  <a:pt x="44955" y="20066"/>
                  <a:pt x="44955" y="20158"/>
                </a:cubicBezTo>
                <a:cubicBezTo>
                  <a:pt x="44993" y="20624"/>
                  <a:pt x="45098" y="20849"/>
                  <a:pt x="45329" y="20849"/>
                </a:cubicBezTo>
                <a:cubicBezTo>
                  <a:pt x="45474" y="20849"/>
                  <a:pt x="45669" y="20760"/>
                  <a:pt x="45928" y="20583"/>
                </a:cubicBezTo>
                <a:cubicBezTo>
                  <a:pt x="46536" y="20188"/>
                  <a:pt x="46931" y="19641"/>
                  <a:pt x="46961" y="18881"/>
                </a:cubicBezTo>
                <a:cubicBezTo>
                  <a:pt x="46961" y="18607"/>
                  <a:pt x="46901" y="18486"/>
                  <a:pt x="46627" y="18425"/>
                </a:cubicBezTo>
                <a:cubicBezTo>
                  <a:pt x="46535" y="18397"/>
                  <a:pt x="46445" y="18386"/>
                  <a:pt x="46358" y="18386"/>
                </a:cubicBezTo>
                <a:cubicBezTo>
                  <a:pt x="46142" y="18386"/>
                  <a:pt x="45936" y="18448"/>
                  <a:pt x="45718" y="18448"/>
                </a:cubicBezTo>
                <a:cubicBezTo>
                  <a:pt x="45648" y="18448"/>
                  <a:pt x="45576" y="18442"/>
                  <a:pt x="45502" y="18425"/>
                </a:cubicBezTo>
                <a:cubicBezTo>
                  <a:pt x="44866" y="18314"/>
                  <a:pt x="44305" y="17927"/>
                  <a:pt x="43591" y="17927"/>
                </a:cubicBezTo>
                <a:cubicBezTo>
                  <a:pt x="43520" y="17927"/>
                  <a:pt x="43448" y="17931"/>
                  <a:pt x="43375" y="17939"/>
                </a:cubicBezTo>
                <a:cubicBezTo>
                  <a:pt x="43679" y="17574"/>
                  <a:pt x="43831" y="17179"/>
                  <a:pt x="44226" y="17027"/>
                </a:cubicBezTo>
                <a:cubicBezTo>
                  <a:pt x="44165" y="16784"/>
                  <a:pt x="44104" y="16571"/>
                  <a:pt x="44043" y="16328"/>
                </a:cubicBezTo>
                <a:cubicBezTo>
                  <a:pt x="44287" y="16206"/>
                  <a:pt x="44530" y="16115"/>
                  <a:pt x="44773" y="15993"/>
                </a:cubicBezTo>
                <a:cubicBezTo>
                  <a:pt x="44712" y="15659"/>
                  <a:pt x="44439" y="15477"/>
                  <a:pt x="44256" y="15294"/>
                </a:cubicBezTo>
                <a:cubicBezTo>
                  <a:pt x="44104" y="15051"/>
                  <a:pt x="44530" y="15203"/>
                  <a:pt x="44408" y="14960"/>
                </a:cubicBezTo>
                <a:cubicBezTo>
                  <a:pt x="44131" y="14960"/>
                  <a:pt x="43837" y="15152"/>
                  <a:pt x="43579" y="15152"/>
                </a:cubicBezTo>
                <a:cubicBezTo>
                  <a:pt x="43496" y="15152"/>
                  <a:pt x="43418" y="15133"/>
                  <a:pt x="43344" y="15082"/>
                </a:cubicBezTo>
                <a:cubicBezTo>
                  <a:pt x="42974" y="14815"/>
                  <a:pt x="42604" y="14743"/>
                  <a:pt x="42230" y="14743"/>
                </a:cubicBezTo>
                <a:cubicBezTo>
                  <a:pt x="41837" y="14743"/>
                  <a:pt x="41440" y="14823"/>
                  <a:pt x="41034" y="14838"/>
                </a:cubicBezTo>
                <a:cubicBezTo>
                  <a:pt x="40795" y="14838"/>
                  <a:pt x="40612" y="15084"/>
                  <a:pt x="40352" y="15084"/>
                </a:cubicBezTo>
                <a:cubicBezTo>
                  <a:pt x="40282" y="15084"/>
                  <a:pt x="40206" y="15066"/>
                  <a:pt x="40122" y="15021"/>
                </a:cubicBezTo>
                <a:cubicBezTo>
                  <a:pt x="40122" y="14534"/>
                  <a:pt x="40548" y="14200"/>
                  <a:pt x="40669" y="13744"/>
                </a:cubicBezTo>
                <a:cubicBezTo>
                  <a:pt x="40708" y="13609"/>
                  <a:pt x="40796" y="13584"/>
                  <a:pt x="40894" y="13584"/>
                </a:cubicBezTo>
                <a:cubicBezTo>
                  <a:pt x="40950" y="13584"/>
                  <a:pt x="41009" y="13592"/>
                  <a:pt x="41065" y="13592"/>
                </a:cubicBezTo>
                <a:cubicBezTo>
                  <a:pt x="41825" y="13531"/>
                  <a:pt x="42584" y="13531"/>
                  <a:pt x="43344" y="13410"/>
                </a:cubicBezTo>
                <a:cubicBezTo>
                  <a:pt x="43679" y="13379"/>
                  <a:pt x="44195" y="13471"/>
                  <a:pt x="44287" y="12863"/>
                </a:cubicBezTo>
                <a:cubicBezTo>
                  <a:pt x="44302" y="12771"/>
                  <a:pt x="44363" y="12741"/>
                  <a:pt x="44435" y="12741"/>
                </a:cubicBezTo>
                <a:cubicBezTo>
                  <a:pt x="44507" y="12741"/>
                  <a:pt x="44591" y="12771"/>
                  <a:pt x="44651" y="12802"/>
                </a:cubicBezTo>
                <a:cubicBezTo>
                  <a:pt x="44697" y="12954"/>
                  <a:pt x="44636" y="12961"/>
                  <a:pt x="44568" y="12961"/>
                </a:cubicBezTo>
                <a:cubicBezTo>
                  <a:pt x="44560" y="12961"/>
                  <a:pt x="44552" y="12961"/>
                  <a:pt x="44545" y="12961"/>
                </a:cubicBezTo>
                <a:cubicBezTo>
                  <a:pt x="44484" y="12961"/>
                  <a:pt x="44425" y="12967"/>
                  <a:pt x="44439" y="13075"/>
                </a:cubicBezTo>
                <a:cubicBezTo>
                  <a:pt x="44511" y="13133"/>
                  <a:pt x="44604" y="13171"/>
                  <a:pt x="44679" y="13171"/>
                </a:cubicBezTo>
                <a:cubicBezTo>
                  <a:pt x="44760" y="13171"/>
                  <a:pt x="44819" y="13126"/>
                  <a:pt x="44803" y="13015"/>
                </a:cubicBezTo>
                <a:cubicBezTo>
                  <a:pt x="44743" y="12559"/>
                  <a:pt x="45077" y="12407"/>
                  <a:pt x="45320" y="12194"/>
                </a:cubicBezTo>
                <a:cubicBezTo>
                  <a:pt x="45502" y="12012"/>
                  <a:pt x="45594" y="11738"/>
                  <a:pt x="45715" y="11495"/>
                </a:cubicBezTo>
                <a:cubicBezTo>
                  <a:pt x="45837" y="11312"/>
                  <a:pt x="45837" y="11161"/>
                  <a:pt x="45654" y="11009"/>
                </a:cubicBezTo>
                <a:cubicBezTo>
                  <a:pt x="45587" y="10964"/>
                  <a:pt x="45525" y="10944"/>
                  <a:pt x="45464" y="10944"/>
                </a:cubicBezTo>
                <a:cubicBezTo>
                  <a:pt x="45360" y="10944"/>
                  <a:pt x="45264" y="11004"/>
                  <a:pt x="45168" y="11100"/>
                </a:cubicBezTo>
                <a:cubicBezTo>
                  <a:pt x="44773" y="11464"/>
                  <a:pt x="44378" y="11860"/>
                  <a:pt x="44378" y="12498"/>
                </a:cubicBezTo>
                <a:cubicBezTo>
                  <a:pt x="43922" y="12255"/>
                  <a:pt x="43496" y="12042"/>
                  <a:pt x="43040" y="11799"/>
                </a:cubicBezTo>
                <a:cubicBezTo>
                  <a:pt x="43375" y="11647"/>
                  <a:pt x="43648" y="11556"/>
                  <a:pt x="43861" y="11404"/>
                </a:cubicBezTo>
                <a:cubicBezTo>
                  <a:pt x="44165" y="11221"/>
                  <a:pt x="43922" y="10857"/>
                  <a:pt x="44135" y="10583"/>
                </a:cubicBezTo>
                <a:cubicBezTo>
                  <a:pt x="44651" y="9945"/>
                  <a:pt x="44560" y="9732"/>
                  <a:pt x="43891" y="9215"/>
                </a:cubicBezTo>
                <a:cubicBezTo>
                  <a:pt x="43527" y="8911"/>
                  <a:pt x="43010" y="8942"/>
                  <a:pt x="42645" y="8638"/>
                </a:cubicBezTo>
                <a:cubicBezTo>
                  <a:pt x="42874" y="8377"/>
                  <a:pt x="43129" y="8310"/>
                  <a:pt x="43395" y="8310"/>
                </a:cubicBezTo>
                <a:cubicBezTo>
                  <a:pt x="43672" y="8310"/>
                  <a:pt x="43959" y="8382"/>
                  <a:pt x="44240" y="8382"/>
                </a:cubicBezTo>
                <a:cubicBezTo>
                  <a:pt x="44444" y="8382"/>
                  <a:pt x="44644" y="8344"/>
                  <a:pt x="44834" y="8212"/>
                </a:cubicBezTo>
                <a:cubicBezTo>
                  <a:pt x="44773" y="7027"/>
                  <a:pt x="43435" y="7361"/>
                  <a:pt x="42888" y="6723"/>
                </a:cubicBezTo>
                <a:cubicBezTo>
                  <a:pt x="43679" y="6297"/>
                  <a:pt x="43679" y="6297"/>
                  <a:pt x="43344" y="5446"/>
                </a:cubicBezTo>
                <a:lnTo>
                  <a:pt x="43344" y="5446"/>
                </a:lnTo>
                <a:cubicBezTo>
                  <a:pt x="43593" y="5771"/>
                  <a:pt x="43854" y="5832"/>
                  <a:pt x="44112" y="5832"/>
                </a:cubicBezTo>
                <a:cubicBezTo>
                  <a:pt x="44263" y="5832"/>
                  <a:pt x="44414" y="5811"/>
                  <a:pt x="44560" y="5811"/>
                </a:cubicBezTo>
                <a:cubicBezTo>
                  <a:pt x="44530" y="5629"/>
                  <a:pt x="44347" y="5720"/>
                  <a:pt x="44439" y="5537"/>
                </a:cubicBezTo>
                <a:cubicBezTo>
                  <a:pt x="44560" y="5537"/>
                  <a:pt x="44695" y="5524"/>
                  <a:pt x="44835" y="5524"/>
                </a:cubicBezTo>
                <a:cubicBezTo>
                  <a:pt x="44905" y="5524"/>
                  <a:pt x="44976" y="5527"/>
                  <a:pt x="45046" y="5537"/>
                </a:cubicBezTo>
                <a:cubicBezTo>
                  <a:pt x="45079" y="5545"/>
                  <a:pt x="45109" y="5548"/>
                  <a:pt x="45137" y="5548"/>
                </a:cubicBezTo>
                <a:cubicBezTo>
                  <a:pt x="45341" y="5548"/>
                  <a:pt x="45418" y="5364"/>
                  <a:pt x="45472" y="5203"/>
                </a:cubicBezTo>
                <a:cubicBezTo>
                  <a:pt x="45563" y="4990"/>
                  <a:pt x="45381" y="4899"/>
                  <a:pt x="45198" y="4838"/>
                </a:cubicBezTo>
                <a:cubicBezTo>
                  <a:pt x="44682" y="4686"/>
                  <a:pt x="44347" y="4139"/>
                  <a:pt x="43739" y="4139"/>
                </a:cubicBezTo>
                <a:lnTo>
                  <a:pt x="44955" y="4139"/>
                </a:lnTo>
                <a:cubicBezTo>
                  <a:pt x="44785" y="4007"/>
                  <a:pt x="44618" y="3969"/>
                  <a:pt x="44454" y="3969"/>
                </a:cubicBezTo>
                <a:cubicBezTo>
                  <a:pt x="44228" y="3969"/>
                  <a:pt x="44008" y="4041"/>
                  <a:pt x="43793" y="4041"/>
                </a:cubicBezTo>
                <a:cubicBezTo>
                  <a:pt x="43662" y="4041"/>
                  <a:pt x="43532" y="4014"/>
                  <a:pt x="43405" y="3926"/>
                </a:cubicBezTo>
                <a:cubicBezTo>
                  <a:pt x="43618" y="3896"/>
                  <a:pt x="43770" y="3866"/>
                  <a:pt x="43952" y="3835"/>
                </a:cubicBezTo>
                <a:cubicBezTo>
                  <a:pt x="43132" y="3562"/>
                  <a:pt x="42372" y="3166"/>
                  <a:pt x="41369" y="3166"/>
                </a:cubicBezTo>
                <a:cubicBezTo>
                  <a:pt x="41825" y="2954"/>
                  <a:pt x="42220" y="2832"/>
                  <a:pt x="42524" y="2619"/>
                </a:cubicBezTo>
                <a:cubicBezTo>
                  <a:pt x="42862" y="2394"/>
                  <a:pt x="43201" y="2284"/>
                  <a:pt x="43554" y="2284"/>
                </a:cubicBezTo>
                <a:cubicBezTo>
                  <a:pt x="43772" y="2284"/>
                  <a:pt x="43994" y="2326"/>
                  <a:pt x="44226" y="2407"/>
                </a:cubicBezTo>
                <a:cubicBezTo>
                  <a:pt x="44640" y="2521"/>
                  <a:pt x="45054" y="2628"/>
                  <a:pt x="45458" y="2628"/>
                </a:cubicBezTo>
                <a:cubicBezTo>
                  <a:pt x="45915" y="2628"/>
                  <a:pt x="46360" y="2491"/>
                  <a:pt x="46779" y="2072"/>
                </a:cubicBezTo>
                <a:cubicBezTo>
                  <a:pt x="46566" y="1525"/>
                  <a:pt x="46019" y="1282"/>
                  <a:pt x="45594" y="1160"/>
                </a:cubicBezTo>
                <a:cubicBezTo>
                  <a:pt x="44035" y="723"/>
                  <a:pt x="42477" y="261"/>
                  <a:pt x="40852" y="261"/>
                </a:cubicBezTo>
                <a:cubicBezTo>
                  <a:pt x="40671" y="261"/>
                  <a:pt x="40488" y="267"/>
                  <a:pt x="40305" y="279"/>
                </a:cubicBezTo>
                <a:cubicBezTo>
                  <a:pt x="40173" y="284"/>
                  <a:pt x="40041" y="287"/>
                  <a:pt x="39909" y="287"/>
                </a:cubicBezTo>
                <a:cubicBezTo>
                  <a:pt x="38587" y="287"/>
                  <a:pt x="37288" y="33"/>
                  <a:pt x="35989" y="5"/>
                </a:cubicBezTo>
                <a:cubicBezTo>
                  <a:pt x="35782" y="2"/>
                  <a:pt x="35576" y="0"/>
                  <a:pt x="35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9" name="Google Shape;11849;p35"/>
          <p:cNvSpPr/>
          <p:nvPr/>
        </p:nvSpPr>
        <p:spPr>
          <a:xfrm rot="1105751" flipH="1">
            <a:off x="-519673" y="-61949"/>
            <a:ext cx="1845384" cy="1400949"/>
          </a:xfrm>
          <a:custGeom>
            <a:avLst/>
            <a:gdLst/>
            <a:ahLst/>
            <a:cxnLst/>
            <a:rect l="l" t="t" r="r" b="b"/>
            <a:pathLst>
              <a:path w="46962" h="35649" extrusionOk="0">
                <a:moveTo>
                  <a:pt x="37318" y="9758"/>
                </a:moveTo>
                <a:cubicBezTo>
                  <a:pt x="37370" y="9758"/>
                  <a:pt x="37423" y="9760"/>
                  <a:pt x="37478" y="9762"/>
                </a:cubicBezTo>
                <a:cubicBezTo>
                  <a:pt x="38329" y="9762"/>
                  <a:pt x="39150" y="10005"/>
                  <a:pt x="40001" y="10005"/>
                </a:cubicBezTo>
                <a:cubicBezTo>
                  <a:pt x="40159" y="9988"/>
                  <a:pt x="40338" y="9858"/>
                  <a:pt x="40519" y="9858"/>
                </a:cubicBezTo>
                <a:cubicBezTo>
                  <a:pt x="40651" y="9858"/>
                  <a:pt x="40785" y="9927"/>
                  <a:pt x="40913" y="10157"/>
                </a:cubicBezTo>
                <a:cubicBezTo>
                  <a:pt x="39658" y="10299"/>
                  <a:pt x="38440" y="10608"/>
                  <a:pt x="37158" y="10608"/>
                </a:cubicBezTo>
                <a:cubicBezTo>
                  <a:pt x="36795" y="10608"/>
                  <a:pt x="36426" y="10583"/>
                  <a:pt x="36049" y="10522"/>
                </a:cubicBezTo>
                <a:cubicBezTo>
                  <a:pt x="36354" y="9913"/>
                  <a:pt x="36784" y="9758"/>
                  <a:pt x="37318" y="9758"/>
                </a:cubicBezTo>
                <a:close/>
                <a:moveTo>
                  <a:pt x="39910" y="24443"/>
                </a:moveTo>
                <a:lnTo>
                  <a:pt x="39910" y="24443"/>
                </a:lnTo>
                <a:cubicBezTo>
                  <a:pt x="39607" y="25268"/>
                  <a:pt x="38808" y="25894"/>
                  <a:pt x="38073" y="25894"/>
                </a:cubicBezTo>
                <a:cubicBezTo>
                  <a:pt x="37996" y="25894"/>
                  <a:pt x="37918" y="25887"/>
                  <a:pt x="37843" y="25872"/>
                </a:cubicBezTo>
                <a:cubicBezTo>
                  <a:pt x="38451" y="24747"/>
                  <a:pt x="38451" y="24747"/>
                  <a:pt x="39910" y="24443"/>
                </a:cubicBezTo>
                <a:close/>
                <a:moveTo>
                  <a:pt x="27769" y="29670"/>
                </a:moveTo>
                <a:cubicBezTo>
                  <a:pt x="28419" y="29670"/>
                  <a:pt x="29043" y="29716"/>
                  <a:pt x="29545" y="29823"/>
                </a:cubicBezTo>
                <a:cubicBezTo>
                  <a:pt x="27630" y="29854"/>
                  <a:pt x="25776" y="30340"/>
                  <a:pt x="23830" y="30431"/>
                </a:cubicBezTo>
                <a:cubicBezTo>
                  <a:pt x="24074" y="30010"/>
                  <a:pt x="26016" y="29670"/>
                  <a:pt x="27769" y="29670"/>
                </a:cubicBezTo>
                <a:close/>
                <a:moveTo>
                  <a:pt x="35370" y="0"/>
                </a:moveTo>
                <a:cubicBezTo>
                  <a:pt x="33698" y="0"/>
                  <a:pt x="32047" y="100"/>
                  <a:pt x="30396" y="127"/>
                </a:cubicBezTo>
                <a:lnTo>
                  <a:pt x="30183" y="127"/>
                </a:lnTo>
                <a:cubicBezTo>
                  <a:pt x="27660" y="552"/>
                  <a:pt x="25107" y="522"/>
                  <a:pt x="22554" y="826"/>
                </a:cubicBezTo>
                <a:cubicBezTo>
                  <a:pt x="21247" y="978"/>
                  <a:pt x="19909" y="826"/>
                  <a:pt x="18633" y="1252"/>
                </a:cubicBezTo>
                <a:cubicBezTo>
                  <a:pt x="18402" y="1348"/>
                  <a:pt x="18146" y="1407"/>
                  <a:pt x="17921" y="1407"/>
                </a:cubicBezTo>
                <a:cubicBezTo>
                  <a:pt x="17790" y="1407"/>
                  <a:pt x="17669" y="1387"/>
                  <a:pt x="17569" y="1343"/>
                </a:cubicBezTo>
                <a:cubicBezTo>
                  <a:pt x="17496" y="1313"/>
                  <a:pt x="17435" y="1302"/>
                  <a:pt x="17383" y="1302"/>
                </a:cubicBezTo>
                <a:cubicBezTo>
                  <a:pt x="17219" y="1302"/>
                  <a:pt x="17144" y="1418"/>
                  <a:pt x="17052" y="1464"/>
                </a:cubicBezTo>
                <a:cubicBezTo>
                  <a:pt x="16819" y="1435"/>
                  <a:pt x="16893" y="1128"/>
                  <a:pt x="16713" y="1128"/>
                </a:cubicBezTo>
                <a:cubicBezTo>
                  <a:pt x="16705" y="1128"/>
                  <a:pt x="16697" y="1129"/>
                  <a:pt x="16687" y="1130"/>
                </a:cubicBezTo>
                <a:cubicBezTo>
                  <a:pt x="16110" y="1647"/>
                  <a:pt x="15471" y="1951"/>
                  <a:pt x="14712" y="1951"/>
                </a:cubicBezTo>
                <a:cubicBezTo>
                  <a:pt x="14639" y="1948"/>
                  <a:pt x="14567" y="1947"/>
                  <a:pt x="14495" y="1947"/>
                </a:cubicBezTo>
                <a:cubicBezTo>
                  <a:pt x="13742" y="1947"/>
                  <a:pt x="12968" y="2083"/>
                  <a:pt x="12219" y="2194"/>
                </a:cubicBezTo>
                <a:cubicBezTo>
                  <a:pt x="11186" y="2346"/>
                  <a:pt x="10213" y="2771"/>
                  <a:pt x="9149" y="2771"/>
                </a:cubicBezTo>
                <a:cubicBezTo>
                  <a:pt x="7173" y="2771"/>
                  <a:pt x="5593" y="3744"/>
                  <a:pt x="4043" y="4838"/>
                </a:cubicBezTo>
                <a:cubicBezTo>
                  <a:pt x="4320" y="5134"/>
                  <a:pt x="4756" y="5307"/>
                  <a:pt x="5150" y="5307"/>
                </a:cubicBezTo>
                <a:cubicBezTo>
                  <a:pt x="5403" y="5307"/>
                  <a:pt x="5639" y="5236"/>
                  <a:pt x="5806" y="5081"/>
                </a:cubicBezTo>
                <a:cubicBezTo>
                  <a:pt x="6079" y="4808"/>
                  <a:pt x="6336" y="4713"/>
                  <a:pt x="6588" y="4713"/>
                </a:cubicBezTo>
                <a:cubicBezTo>
                  <a:pt x="6924" y="4713"/>
                  <a:pt x="7252" y="4882"/>
                  <a:pt x="7599" y="5021"/>
                </a:cubicBezTo>
                <a:cubicBezTo>
                  <a:pt x="6505" y="5963"/>
                  <a:pt x="5441" y="6966"/>
                  <a:pt x="4286" y="7817"/>
                </a:cubicBezTo>
                <a:cubicBezTo>
                  <a:pt x="3678" y="8273"/>
                  <a:pt x="3283" y="8820"/>
                  <a:pt x="2888" y="9641"/>
                </a:cubicBezTo>
                <a:cubicBezTo>
                  <a:pt x="3556" y="9276"/>
                  <a:pt x="4043" y="8972"/>
                  <a:pt x="4438" y="8546"/>
                </a:cubicBezTo>
                <a:cubicBezTo>
                  <a:pt x="4639" y="8364"/>
                  <a:pt x="4818" y="8236"/>
                  <a:pt x="5015" y="8236"/>
                </a:cubicBezTo>
                <a:cubicBezTo>
                  <a:pt x="5145" y="8236"/>
                  <a:pt x="5283" y="8292"/>
                  <a:pt x="5441" y="8425"/>
                </a:cubicBezTo>
                <a:cubicBezTo>
                  <a:pt x="5532" y="8850"/>
                  <a:pt x="5289" y="9215"/>
                  <a:pt x="5198" y="9610"/>
                </a:cubicBezTo>
                <a:cubicBezTo>
                  <a:pt x="4651" y="11556"/>
                  <a:pt x="4225" y="13531"/>
                  <a:pt x="3526" y="15416"/>
                </a:cubicBezTo>
                <a:cubicBezTo>
                  <a:pt x="3374" y="15811"/>
                  <a:pt x="3100" y="16115"/>
                  <a:pt x="3070" y="16571"/>
                </a:cubicBezTo>
                <a:cubicBezTo>
                  <a:pt x="2979" y="17270"/>
                  <a:pt x="2675" y="17969"/>
                  <a:pt x="2432" y="18638"/>
                </a:cubicBezTo>
                <a:cubicBezTo>
                  <a:pt x="2356" y="18814"/>
                  <a:pt x="2301" y="19033"/>
                  <a:pt x="2077" y="19033"/>
                </a:cubicBezTo>
                <a:cubicBezTo>
                  <a:pt x="2031" y="19033"/>
                  <a:pt x="1977" y="19023"/>
                  <a:pt x="1915" y="19003"/>
                </a:cubicBezTo>
                <a:cubicBezTo>
                  <a:pt x="1641" y="18911"/>
                  <a:pt x="1489" y="18790"/>
                  <a:pt x="1550" y="18425"/>
                </a:cubicBezTo>
                <a:cubicBezTo>
                  <a:pt x="1702" y="17726"/>
                  <a:pt x="1185" y="17179"/>
                  <a:pt x="1155" y="16480"/>
                </a:cubicBezTo>
                <a:cubicBezTo>
                  <a:pt x="1155" y="16382"/>
                  <a:pt x="1094" y="16354"/>
                  <a:pt x="1008" y="16354"/>
                </a:cubicBezTo>
                <a:cubicBezTo>
                  <a:pt x="935" y="16354"/>
                  <a:pt x="844" y="16374"/>
                  <a:pt x="760" y="16389"/>
                </a:cubicBezTo>
                <a:cubicBezTo>
                  <a:pt x="730" y="17422"/>
                  <a:pt x="821" y="18425"/>
                  <a:pt x="1155" y="19398"/>
                </a:cubicBezTo>
                <a:cubicBezTo>
                  <a:pt x="1429" y="20188"/>
                  <a:pt x="1824" y="20978"/>
                  <a:pt x="1398" y="21829"/>
                </a:cubicBezTo>
                <a:cubicBezTo>
                  <a:pt x="1033" y="22528"/>
                  <a:pt x="882" y="23258"/>
                  <a:pt x="669" y="24018"/>
                </a:cubicBezTo>
                <a:cubicBezTo>
                  <a:pt x="365" y="25082"/>
                  <a:pt x="0" y="26146"/>
                  <a:pt x="304" y="27331"/>
                </a:cubicBezTo>
                <a:cubicBezTo>
                  <a:pt x="1277" y="27057"/>
                  <a:pt x="1337" y="25994"/>
                  <a:pt x="1945" y="25325"/>
                </a:cubicBezTo>
                <a:lnTo>
                  <a:pt x="1945" y="25325"/>
                </a:lnTo>
                <a:cubicBezTo>
                  <a:pt x="2037" y="25902"/>
                  <a:pt x="1915" y="26358"/>
                  <a:pt x="2128" y="26814"/>
                </a:cubicBezTo>
                <a:cubicBezTo>
                  <a:pt x="2183" y="26979"/>
                  <a:pt x="2089" y="27218"/>
                  <a:pt x="2361" y="27218"/>
                </a:cubicBezTo>
                <a:cubicBezTo>
                  <a:pt x="2390" y="27218"/>
                  <a:pt x="2424" y="27215"/>
                  <a:pt x="2462" y="27209"/>
                </a:cubicBezTo>
                <a:cubicBezTo>
                  <a:pt x="2796" y="27179"/>
                  <a:pt x="3040" y="27057"/>
                  <a:pt x="3070" y="26845"/>
                </a:cubicBezTo>
                <a:cubicBezTo>
                  <a:pt x="3192" y="26146"/>
                  <a:pt x="3556" y="25568"/>
                  <a:pt x="3678" y="24930"/>
                </a:cubicBezTo>
                <a:cubicBezTo>
                  <a:pt x="3708" y="24778"/>
                  <a:pt x="3678" y="24443"/>
                  <a:pt x="3982" y="24413"/>
                </a:cubicBezTo>
                <a:cubicBezTo>
                  <a:pt x="4012" y="24443"/>
                  <a:pt x="4043" y="24474"/>
                  <a:pt x="4043" y="24504"/>
                </a:cubicBezTo>
                <a:cubicBezTo>
                  <a:pt x="3982" y="25416"/>
                  <a:pt x="3404" y="26419"/>
                  <a:pt x="4590" y="27088"/>
                </a:cubicBezTo>
                <a:cubicBezTo>
                  <a:pt x="4620" y="27118"/>
                  <a:pt x="4620" y="27270"/>
                  <a:pt x="4620" y="27361"/>
                </a:cubicBezTo>
                <a:cubicBezTo>
                  <a:pt x="4894" y="28638"/>
                  <a:pt x="4955" y="29945"/>
                  <a:pt x="5410" y="31191"/>
                </a:cubicBezTo>
                <a:cubicBezTo>
                  <a:pt x="5622" y="31747"/>
                  <a:pt x="5788" y="32096"/>
                  <a:pt x="6250" y="32096"/>
                </a:cubicBezTo>
                <a:cubicBezTo>
                  <a:pt x="6318" y="32096"/>
                  <a:pt x="6392" y="32088"/>
                  <a:pt x="6474" y="32073"/>
                </a:cubicBezTo>
                <a:cubicBezTo>
                  <a:pt x="6900" y="31222"/>
                  <a:pt x="5654" y="30340"/>
                  <a:pt x="6535" y="29489"/>
                </a:cubicBezTo>
                <a:lnTo>
                  <a:pt x="6535" y="29489"/>
                </a:lnTo>
                <a:cubicBezTo>
                  <a:pt x="6930" y="29763"/>
                  <a:pt x="6930" y="30097"/>
                  <a:pt x="7021" y="30431"/>
                </a:cubicBezTo>
                <a:cubicBezTo>
                  <a:pt x="7143" y="30735"/>
                  <a:pt x="7082" y="31161"/>
                  <a:pt x="7477" y="31282"/>
                </a:cubicBezTo>
                <a:cubicBezTo>
                  <a:pt x="7531" y="31299"/>
                  <a:pt x="7577" y="31307"/>
                  <a:pt x="7616" y="31307"/>
                </a:cubicBezTo>
                <a:cubicBezTo>
                  <a:pt x="7936" y="31307"/>
                  <a:pt x="7845" y="30816"/>
                  <a:pt x="8116" y="30735"/>
                </a:cubicBezTo>
                <a:cubicBezTo>
                  <a:pt x="8146" y="30735"/>
                  <a:pt x="8176" y="30674"/>
                  <a:pt x="8237" y="30644"/>
                </a:cubicBezTo>
                <a:cubicBezTo>
                  <a:pt x="8122" y="30385"/>
                  <a:pt x="7706" y="29880"/>
                  <a:pt x="8207" y="29880"/>
                </a:cubicBezTo>
                <a:cubicBezTo>
                  <a:pt x="8235" y="29880"/>
                  <a:pt x="8265" y="29881"/>
                  <a:pt x="8298" y="29884"/>
                </a:cubicBezTo>
                <a:cubicBezTo>
                  <a:pt x="9119" y="29975"/>
                  <a:pt x="10000" y="30127"/>
                  <a:pt x="10608" y="30857"/>
                </a:cubicBezTo>
                <a:cubicBezTo>
                  <a:pt x="10973" y="31282"/>
                  <a:pt x="11429" y="31617"/>
                  <a:pt x="11915" y="31921"/>
                </a:cubicBezTo>
                <a:cubicBezTo>
                  <a:pt x="12371" y="32225"/>
                  <a:pt x="12766" y="32620"/>
                  <a:pt x="12432" y="33228"/>
                </a:cubicBezTo>
                <a:cubicBezTo>
                  <a:pt x="12736" y="33592"/>
                  <a:pt x="13253" y="33592"/>
                  <a:pt x="13557" y="33988"/>
                </a:cubicBezTo>
                <a:cubicBezTo>
                  <a:pt x="12888" y="34352"/>
                  <a:pt x="12280" y="34687"/>
                  <a:pt x="11642" y="35082"/>
                </a:cubicBezTo>
                <a:cubicBezTo>
                  <a:pt x="11824" y="35325"/>
                  <a:pt x="11915" y="35599"/>
                  <a:pt x="12219" y="35599"/>
                </a:cubicBezTo>
                <a:cubicBezTo>
                  <a:pt x="12933" y="35599"/>
                  <a:pt x="13646" y="35648"/>
                  <a:pt x="14351" y="35648"/>
                </a:cubicBezTo>
                <a:cubicBezTo>
                  <a:pt x="14998" y="35648"/>
                  <a:pt x="15637" y="35606"/>
                  <a:pt x="16262" y="35447"/>
                </a:cubicBezTo>
                <a:cubicBezTo>
                  <a:pt x="17111" y="35227"/>
                  <a:pt x="17951" y="35169"/>
                  <a:pt x="18792" y="35169"/>
                </a:cubicBezTo>
                <a:cubicBezTo>
                  <a:pt x="19577" y="35169"/>
                  <a:pt x="20363" y="35219"/>
                  <a:pt x="21155" y="35234"/>
                </a:cubicBezTo>
                <a:cubicBezTo>
                  <a:pt x="22168" y="35261"/>
                  <a:pt x="23206" y="35486"/>
                  <a:pt x="24246" y="35486"/>
                </a:cubicBezTo>
                <a:cubicBezTo>
                  <a:pt x="24360" y="35486"/>
                  <a:pt x="24475" y="35483"/>
                  <a:pt x="24590" y="35477"/>
                </a:cubicBezTo>
                <a:cubicBezTo>
                  <a:pt x="26336" y="35396"/>
                  <a:pt x="28058" y="35031"/>
                  <a:pt x="29820" y="35031"/>
                </a:cubicBezTo>
                <a:cubicBezTo>
                  <a:pt x="30052" y="35031"/>
                  <a:pt x="30284" y="35037"/>
                  <a:pt x="30517" y="35051"/>
                </a:cubicBezTo>
                <a:cubicBezTo>
                  <a:pt x="30601" y="35059"/>
                  <a:pt x="30686" y="35063"/>
                  <a:pt x="30773" y="35063"/>
                </a:cubicBezTo>
                <a:cubicBezTo>
                  <a:pt x="31032" y="35063"/>
                  <a:pt x="31300" y="35029"/>
                  <a:pt x="31551" y="34960"/>
                </a:cubicBezTo>
                <a:cubicBezTo>
                  <a:pt x="33223" y="34474"/>
                  <a:pt x="35016" y="34656"/>
                  <a:pt x="36688" y="34231"/>
                </a:cubicBezTo>
                <a:cubicBezTo>
                  <a:pt x="37721" y="33988"/>
                  <a:pt x="38876" y="34109"/>
                  <a:pt x="39697" y="33137"/>
                </a:cubicBezTo>
                <a:cubicBezTo>
                  <a:pt x="38299" y="31890"/>
                  <a:pt x="36536" y="31708"/>
                  <a:pt x="34773" y="31495"/>
                </a:cubicBezTo>
                <a:cubicBezTo>
                  <a:pt x="35126" y="31344"/>
                  <a:pt x="35495" y="31318"/>
                  <a:pt x="35869" y="31318"/>
                </a:cubicBezTo>
                <a:cubicBezTo>
                  <a:pt x="36061" y="31318"/>
                  <a:pt x="36254" y="31325"/>
                  <a:pt x="36447" y="31325"/>
                </a:cubicBezTo>
                <a:cubicBezTo>
                  <a:pt x="36784" y="31325"/>
                  <a:pt x="37120" y="31304"/>
                  <a:pt x="37448" y="31191"/>
                </a:cubicBezTo>
                <a:cubicBezTo>
                  <a:pt x="38329" y="30918"/>
                  <a:pt x="38998" y="30310"/>
                  <a:pt x="39727" y="29763"/>
                </a:cubicBezTo>
                <a:cubicBezTo>
                  <a:pt x="39180" y="29611"/>
                  <a:pt x="39028" y="28942"/>
                  <a:pt x="38420" y="28942"/>
                </a:cubicBezTo>
                <a:cubicBezTo>
                  <a:pt x="38400" y="28943"/>
                  <a:pt x="38379" y="28943"/>
                  <a:pt x="38357" y="28943"/>
                </a:cubicBezTo>
                <a:cubicBezTo>
                  <a:pt x="37741" y="28943"/>
                  <a:pt x="36727" y="28531"/>
                  <a:pt x="36110" y="28091"/>
                </a:cubicBezTo>
                <a:cubicBezTo>
                  <a:pt x="37934" y="27939"/>
                  <a:pt x="39059" y="26784"/>
                  <a:pt x="40183" y="25538"/>
                </a:cubicBezTo>
                <a:lnTo>
                  <a:pt x="40183" y="25538"/>
                </a:lnTo>
                <a:cubicBezTo>
                  <a:pt x="40305" y="25598"/>
                  <a:pt x="40001" y="25750"/>
                  <a:pt x="40244" y="25872"/>
                </a:cubicBezTo>
                <a:cubicBezTo>
                  <a:pt x="40700" y="25112"/>
                  <a:pt x="42007" y="25021"/>
                  <a:pt x="41855" y="23744"/>
                </a:cubicBezTo>
                <a:cubicBezTo>
                  <a:pt x="42341" y="23349"/>
                  <a:pt x="43192" y="23319"/>
                  <a:pt x="43223" y="22589"/>
                </a:cubicBezTo>
                <a:cubicBezTo>
                  <a:pt x="43161" y="22404"/>
                  <a:pt x="43089" y="22359"/>
                  <a:pt x="43015" y="22359"/>
                </a:cubicBezTo>
                <a:cubicBezTo>
                  <a:pt x="42947" y="22359"/>
                  <a:pt x="42877" y="22398"/>
                  <a:pt x="42811" y="22398"/>
                </a:cubicBezTo>
                <a:cubicBezTo>
                  <a:pt x="42774" y="22398"/>
                  <a:pt x="42739" y="22385"/>
                  <a:pt x="42706" y="22346"/>
                </a:cubicBezTo>
                <a:cubicBezTo>
                  <a:pt x="42541" y="22126"/>
                  <a:pt x="42369" y="22055"/>
                  <a:pt x="42189" y="22055"/>
                </a:cubicBezTo>
                <a:cubicBezTo>
                  <a:pt x="41971" y="22055"/>
                  <a:pt x="41740" y="22158"/>
                  <a:pt x="41490" y="22224"/>
                </a:cubicBezTo>
                <a:cubicBezTo>
                  <a:pt x="41241" y="22287"/>
                  <a:pt x="40975" y="22365"/>
                  <a:pt x="40706" y="22365"/>
                </a:cubicBezTo>
                <a:cubicBezTo>
                  <a:pt x="40451" y="22365"/>
                  <a:pt x="40192" y="22295"/>
                  <a:pt x="39940" y="22073"/>
                </a:cubicBezTo>
                <a:cubicBezTo>
                  <a:pt x="39802" y="21958"/>
                  <a:pt x="39596" y="21705"/>
                  <a:pt x="39242" y="21705"/>
                </a:cubicBezTo>
                <a:cubicBezTo>
                  <a:pt x="39126" y="21705"/>
                  <a:pt x="38995" y="21732"/>
                  <a:pt x="38846" y="21799"/>
                </a:cubicBezTo>
                <a:cubicBezTo>
                  <a:pt x="39180" y="21100"/>
                  <a:pt x="39758" y="20857"/>
                  <a:pt x="40214" y="20583"/>
                </a:cubicBezTo>
                <a:cubicBezTo>
                  <a:pt x="40332" y="20498"/>
                  <a:pt x="40545" y="20366"/>
                  <a:pt x="40779" y="20366"/>
                </a:cubicBezTo>
                <a:cubicBezTo>
                  <a:pt x="40965" y="20366"/>
                  <a:pt x="41163" y="20449"/>
                  <a:pt x="41338" y="20705"/>
                </a:cubicBezTo>
                <a:cubicBezTo>
                  <a:pt x="41308" y="20188"/>
                  <a:pt x="41551" y="20097"/>
                  <a:pt x="41946" y="20097"/>
                </a:cubicBezTo>
                <a:cubicBezTo>
                  <a:pt x="42584" y="20066"/>
                  <a:pt x="43223" y="20006"/>
                  <a:pt x="43861" y="19945"/>
                </a:cubicBezTo>
                <a:cubicBezTo>
                  <a:pt x="44097" y="19923"/>
                  <a:pt x="44348" y="19811"/>
                  <a:pt x="44615" y="19811"/>
                </a:cubicBezTo>
                <a:cubicBezTo>
                  <a:pt x="44726" y="19811"/>
                  <a:pt x="44839" y="19830"/>
                  <a:pt x="44955" y="19884"/>
                </a:cubicBezTo>
                <a:cubicBezTo>
                  <a:pt x="44955" y="19975"/>
                  <a:pt x="44955" y="20066"/>
                  <a:pt x="44955" y="20158"/>
                </a:cubicBezTo>
                <a:cubicBezTo>
                  <a:pt x="44993" y="20624"/>
                  <a:pt x="45098" y="20849"/>
                  <a:pt x="45329" y="20849"/>
                </a:cubicBezTo>
                <a:cubicBezTo>
                  <a:pt x="45474" y="20849"/>
                  <a:pt x="45669" y="20760"/>
                  <a:pt x="45928" y="20583"/>
                </a:cubicBezTo>
                <a:cubicBezTo>
                  <a:pt x="46536" y="20188"/>
                  <a:pt x="46931" y="19641"/>
                  <a:pt x="46961" y="18881"/>
                </a:cubicBezTo>
                <a:cubicBezTo>
                  <a:pt x="46961" y="18607"/>
                  <a:pt x="46901" y="18486"/>
                  <a:pt x="46627" y="18425"/>
                </a:cubicBezTo>
                <a:cubicBezTo>
                  <a:pt x="46535" y="18397"/>
                  <a:pt x="46445" y="18386"/>
                  <a:pt x="46358" y="18386"/>
                </a:cubicBezTo>
                <a:cubicBezTo>
                  <a:pt x="46142" y="18386"/>
                  <a:pt x="45936" y="18448"/>
                  <a:pt x="45718" y="18448"/>
                </a:cubicBezTo>
                <a:cubicBezTo>
                  <a:pt x="45648" y="18448"/>
                  <a:pt x="45576" y="18442"/>
                  <a:pt x="45502" y="18425"/>
                </a:cubicBezTo>
                <a:cubicBezTo>
                  <a:pt x="44866" y="18314"/>
                  <a:pt x="44305" y="17927"/>
                  <a:pt x="43591" y="17927"/>
                </a:cubicBezTo>
                <a:cubicBezTo>
                  <a:pt x="43520" y="17927"/>
                  <a:pt x="43448" y="17931"/>
                  <a:pt x="43375" y="17939"/>
                </a:cubicBezTo>
                <a:cubicBezTo>
                  <a:pt x="43679" y="17574"/>
                  <a:pt x="43831" y="17179"/>
                  <a:pt x="44226" y="17027"/>
                </a:cubicBezTo>
                <a:cubicBezTo>
                  <a:pt x="44165" y="16784"/>
                  <a:pt x="44104" y="16571"/>
                  <a:pt x="44043" y="16328"/>
                </a:cubicBezTo>
                <a:cubicBezTo>
                  <a:pt x="44287" y="16206"/>
                  <a:pt x="44530" y="16115"/>
                  <a:pt x="44773" y="15993"/>
                </a:cubicBezTo>
                <a:cubicBezTo>
                  <a:pt x="44712" y="15659"/>
                  <a:pt x="44439" y="15477"/>
                  <a:pt x="44256" y="15294"/>
                </a:cubicBezTo>
                <a:cubicBezTo>
                  <a:pt x="44104" y="15051"/>
                  <a:pt x="44530" y="15203"/>
                  <a:pt x="44408" y="14960"/>
                </a:cubicBezTo>
                <a:cubicBezTo>
                  <a:pt x="44131" y="14960"/>
                  <a:pt x="43837" y="15152"/>
                  <a:pt x="43579" y="15152"/>
                </a:cubicBezTo>
                <a:cubicBezTo>
                  <a:pt x="43496" y="15152"/>
                  <a:pt x="43418" y="15133"/>
                  <a:pt x="43344" y="15082"/>
                </a:cubicBezTo>
                <a:cubicBezTo>
                  <a:pt x="42974" y="14815"/>
                  <a:pt x="42604" y="14743"/>
                  <a:pt x="42230" y="14743"/>
                </a:cubicBezTo>
                <a:cubicBezTo>
                  <a:pt x="41837" y="14743"/>
                  <a:pt x="41440" y="14823"/>
                  <a:pt x="41034" y="14838"/>
                </a:cubicBezTo>
                <a:cubicBezTo>
                  <a:pt x="40795" y="14838"/>
                  <a:pt x="40612" y="15084"/>
                  <a:pt x="40352" y="15084"/>
                </a:cubicBezTo>
                <a:cubicBezTo>
                  <a:pt x="40282" y="15084"/>
                  <a:pt x="40206" y="15066"/>
                  <a:pt x="40122" y="15021"/>
                </a:cubicBezTo>
                <a:cubicBezTo>
                  <a:pt x="40122" y="14534"/>
                  <a:pt x="40548" y="14200"/>
                  <a:pt x="40669" y="13744"/>
                </a:cubicBezTo>
                <a:cubicBezTo>
                  <a:pt x="40708" y="13609"/>
                  <a:pt x="40796" y="13584"/>
                  <a:pt x="40894" y="13584"/>
                </a:cubicBezTo>
                <a:cubicBezTo>
                  <a:pt x="40950" y="13584"/>
                  <a:pt x="41009" y="13592"/>
                  <a:pt x="41065" y="13592"/>
                </a:cubicBezTo>
                <a:cubicBezTo>
                  <a:pt x="41825" y="13531"/>
                  <a:pt x="42584" y="13531"/>
                  <a:pt x="43344" y="13410"/>
                </a:cubicBezTo>
                <a:cubicBezTo>
                  <a:pt x="43679" y="13379"/>
                  <a:pt x="44195" y="13471"/>
                  <a:pt x="44287" y="12863"/>
                </a:cubicBezTo>
                <a:cubicBezTo>
                  <a:pt x="44302" y="12771"/>
                  <a:pt x="44363" y="12741"/>
                  <a:pt x="44435" y="12741"/>
                </a:cubicBezTo>
                <a:cubicBezTo>
                  <a:pt x="44507" y="12741"/>
                  <a:pt x="44591" y="12771"/>
                  <a:pt x="44651" y="12802"/>
                </a:cubicBezTo>
                <a:cubicBezTo>
                  <a:pt x="44697" y="12954"/>
                  <a:pt x="44636" y="12961"/>
                  <a:pt x="44568" y="12961"/>
                </a:cubicBezTo>
                <a:cubicBezTo>
                  <a:pt x="44560" y="12961"/>
                  <a:pt x="44552" y="12961"/>
                  <a:pt x="44545" y="12961"/>
                </a:cubicBezTo>
                <a:cubicBezTo>
                  <a:pt x="44484" y="12961"/>
                  <a:pt x="44425" y="12967"/>
                  <a:pt x="44439" y="13075"/>
                </a:cubicBezTo>
                <a:cubicBezTo>
                  <a:pt x="44511" y="13133"/>
                  <a:pt x="44604" y="13171"/>
                  <a:pt x="44679" y="13171"/>
                </a:cubicBezTo>
                <a:cubicBezTo>
                  <a:pt x="44760" y="13171"/>
                  <a:pt x="44819" y="13126"/>
                  <a:pt x="44803" y="13015"/>
                </a:cubicBezTo>
                <a:cubicBezTo>
                  <a:pt x="44743" y="12559"/>
                  <a:pt x="45077" y="12407"/>
                  <a:pt x="45320" y="12194"/>
                </a:cubicBezTo>
                <a:cubicBezTo>
                  <a:pt x="45502" y="12012"/>
                  <a:pt x="45594" y="11738"/>
                  <a:pt x="45715" y="11495"/>
                </a:cubicBezTo>
                <a:cubicBezTo>
                  <a:pt x="45837" y="11312"/>
                  <a:pt x="45837" y="11161"/>
                  <a:pt x="45654" y="11009"/>
                </a:cubicBezTo>
                <a:cubicBezTo>
                  <a:pt x="45587" y="10964"/>
                  <a:pt x="45525" y="10944"/>
                  <a:pt x="45464" y="10944"/>
                </a:cubicBezTo>
                <a:cubicBezTo>
                  <a:pt x="45360" y="10944"/>
                  <a:pt x="45264" y="11004"/>
                  <a:pt x="45168" y="11100"/>
                </a:cubicBezTo>
                <a:cubicBezTo>
                  <a:pt x="44773" y="11464"/>
                  <a:pt x="44378" y="11860"/>
                  <a:pt x="44378" y="12498"/>
                </a:cubicBezTo>
                <a:cubicBezTo>
                  <a:pt x="43922" y="12255"/>
                  <a:pt x="43496" y="12042"/>
                  <a:pt x="43040" y="11799"/>
                </a:cubicBezTo>
                <a:cubicBezTo>
                  <a:pt x="43375" y="11647"/>
                  <a:pt x="43648" y="11556"/>
                  <a:pt x="43861" y="11404"/>
                </a:cubicBezTo>
                <a:cubicBezTo>
                  <a:pt x="44165" y="11221"/>
                  <a:pt x="43922" y="10857"/>
                  <a:pt x="44135" y="10583"/>
                </a:cubicBezTo>
                <a:cubicBezTo>
                  <a:pt x="44651" y="9945"/>
                  <a:pt x="44560" y="9732"/>
                  <a:pt x="43891" y="9215"/>
                </a:cubicBezTo>
                <a:cubicBezTo>
                  <a:pt x="43527" y="8911"/>
                  <a:pt x="43010" y="8942"/>
                  <a:pt x="42645" y="8638"/>
                </a:cubicBezTo>
                <a:cubicBezTo>
                  <a:pt x="42874" y="8377"/>
                  <a:pt x="43129" y="8310"/>
                  <a:pt x="43395" y="8310"/>
                </a:cubicBezTo>
                <a:cubicBezTo>
                  <a:pt x="43672" y="8310"/>
                  <a:pt x="43959" y="8382"/>
                  <a:pt x="44240" y="8382"/>
                </a:cubicBezTo>
                <a:cubicBezTo>
                  <a:pt x="44444" y="8382"/>
                  <a:pt x="44644" y="8344"/>
                  <a:pt x="44834" y="8212"/>
                </a:cubicBezTo>
                <a:cubicBezTo>
                  <a:pt x="44773" y="7027"/>
                  <a:pt x="43435" y="7361"/>
                  <a:pt x="42888" y="6723"/>
                </a:cubicBezTo>
                <a:cubicBezTo>
                  <a:pt x="43679" y="6297"/>
                  <a:pt x="43679" y="6297"/>
                  <a:pt x="43344" y="5446"/>
                </a:cubicBezTo>
                <a:lnTo>
                  <a:pt x="43344" y="5446"/>
                </a:lnTo>
                <a:cubicBezTo>
                  <a:pt x="43593" y="5771"/>
                  <a:pt x="43854" y="5832"/>
                  <a:pt x="44112" y="5832"/>
                </a:cubicBezTo>
                <a:cubicBezTo>
                  <a:pt x="44263" y="5832"/>
                  <a:pt x="44414" y="5811"/>
                  <a:pt x="44560" y="5811"/>
                </a:cubicBezTo>
                <a:cubicBezTo>
                  <a:pt x="44530" y="5629"/>
                  <a:pt x="44347" y="5720"/>
                  <a:pt x="44439" y="5537"/>
                </a:cubicBezTo>
                <a:cubicBezTo>
                  <a:pt x="44560" y="5537"/>
                  <a:pt x="44695" y="5524"/>
                  <a:pt x="44835" y="5524"/>
                </a:cubicBezTo>
                <a:cubicBezTo>
                  <a:pt x="44905" y="5524"/>
                  <a:pt x="44976" y="5527"/>
                  <a:pt x="45046" y="5537"/>
                </a:cubicBezTo>
                <a:cubicBezTo>
                  <a:pt x="45079" y="5545"/>
                  <a:pt x="45109" y="5548"/>
                  <a:pt x="45137" y="5548"/>
                </a:cubicBezTo>
                <a:cubicBezTo>
                  <a:pt x="45341" y="5548"/>
                  <a:pt x="45418" y="5364"/>
                  <a:pt x="45472" y="5203"/>
                </a:cubicBezTo>
                <a:cubicBezTo>
                  <a:pt x="45563" y="4990"/>
                  <a:pt x="45381" y="4899"/>
                  <a:pt x="45198" y="4838"/>
                </a:cubicBezTo>
                <a:cubicBezTo>
                  <a:pt x="44682" y="4686"/>
                  <a:pt x="44347" y="4139"/>
                  <a:pt x="43739" y="4139"/>
                </a:cubicBezTo>
                <a:lnTo>
                  <a:pt x="44955" y="4139"/>
                </a:lnTo>
                <a:cubicBezTo>
                  <a:pt x="44785" y="4007"/>
                  <a:pt x="44618" y="3969"/>
                  <a:pt x="44454" y="3969"/>
                </a:cubicBezTo>
                <a:cubicBezTo>
                  <a:pt x="44228" y="3969"/>
                  <a:pt x="44008" y="4041"/>
                  <a:pt x="43793" y="4041"/>
                </a:cubicBezTo>
                <a:cubicBezTo>
                  <a:pt x="43662" y="4041"/>
                  <a:pt x="43532" y="4014"/>
                  <a:pt x="43405" y="3926"/>
                </a:cubicBezTo>
                <a:cubicBezTo>
                  <a:pt x="43618" y="3896"/>
                  <a:pt x="43770" y="3866"/>
                  <a:pt x="43952" y="3835"/>
                </a:cubicBezTo>
                <a:cubicBezTo>
                  <a:pt x="43132" y="3562"/>
                  <a:pt x="42372" y="3166"/>
                  <a:pt x="41369" y="3166"/>
                </a:cubicBezTo>
                <a:cubicBezTo>
                  <a:pt x="41825" y="2954"/>
                  <a:pt x="42220" y="2832"/>
                  <a:pt x="42524" y="2619"/>
                </a:cubicBezTo>
                <a:cubicBezTo>
                  <a:pt x="42862" y="2394"/>
                  <a:pt x="43201" y="2284"/>
                  <a:pt x="43554" y="2284"/>
                </a:cubicBezTo>
                <a:cubicBezTo>
                  <a:pt x="43772" y="2284"/>
                  <a:pt x="43994" y="2326"/>
                  <a:pt x="44226" y="2407"/>
                </a:cubicBezTo>
                <a:cubicBezTo>
                  <a:pt x="44640" y="2521"/>
                  <a:pt x="45054" y="2628"/>
                  <a:pt x="45458" y="2628"/>
                </a:cubicBezTo>
                <a:cubicBezTo>
                  <a:pt x="45915" y="2628"/>
                  <a:pt x="46360" y="2491"/>
                  <a:pt x="46779" y="2072"/>
                </a:cubicBezTo>
                <a:cubicBezTo>
                  <a:pt x="46566" y="1525"/>
                  <a:pt x="46019" y="1282"/>
                  <a:pt x="45594" y="1160"/>
                </a:cubicBezTo>
                <a:cubicBezTo>
                  <a:pt x="44035" y="723"/>
                  <a:pt x="42477" y="261"/>
                  <a:pt x="40852" y="261"/>
                </a:cubicBezTo>
                <a:cubicBezTo>
                  <a:pt x="40671" y="261"/>
                  <a:pt x="40488" y="267"/>
                  <a:pt x="40305" y="279"/>
                </a:cubicBezTo>
                <a:cubicBezTo>
                  <a:pt x="40173" y="284"/>
                  <a:pt x="40041" y="287"/>
                  <a:pt x="39909" y="287"/>
                </a:cubicBezTo>
                <a:cubicBezTo>
                  <a:pt x="38587" y="287"/>
                  <a:pt x="37288" y="33"/>
                  <a:pt x="35989" y="5"/>
                </a:cubicBezTo>
                <a:cubicBezTo>
                  <a:pt x="35782" y="2"/>
                  <a:pt x="35576" y="0"/>
                  <a:pt x="35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0" name="Google Shape;11850;p35"/>
          <p:cNvSpPr/>
          <p:nvPr/>
        </p:nvSpPr>
        <p:spPr>
          <a:xfrm rot="762612" flipH="1">
            <a:off x="-378750" y="-1219135"/>
            <a:ext cx="1854945" cy="3070843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1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52" name="Google Shape;11852;p36"/>
          <p:cNvGrpSpPr/>
          <p:nvPr/>
        </p:nvGrpSpPr>
        <p:grpSpPr>
          <a:xfrm rot="-2525755">
            <a:off x="-1062005" y="-577555"/>
            <a:ext cx="3222168" cy="1467325"/>
            <a:chOff x="3427375" y="613525"/>
            <a:chExt cx="1481825" cy="674800"/>
          </a:xfrm>
        </p:grpSpPr>
        <p:sp>
          <p:nvSpPr>
            <p:cNvPr id="11853" name="Google Shape;11853;p36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36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36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36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36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36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36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36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36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36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36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36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36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36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36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36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36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36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36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36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36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36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36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36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36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36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36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36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36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36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36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36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36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36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36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36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36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36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36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36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36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36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36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36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36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36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36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36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36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36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36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36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36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36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36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36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36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36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36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36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36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36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36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36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36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36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36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36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36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36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36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36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36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36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36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36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36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36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36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36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36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36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36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36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36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36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36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36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36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36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36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36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36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36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36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36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36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36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36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36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36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36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36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36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36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36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36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36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36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36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36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36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36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36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36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36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36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36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36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36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36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36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36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36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36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36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36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36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36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36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36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36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36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36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36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36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36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36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36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36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36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36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36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36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36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36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36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36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36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36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36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36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36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36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36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36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36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36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36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36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36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36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36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36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36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36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36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36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36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36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36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36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36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36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36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36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36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36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36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36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3" name="Google Shape;12033;p36"/>
          <p:cNvSpPr/>
          <p:nvPr/>
        </p:nvSpPr>
        <p:spPr>
          <a:xfrm rot="-4468670">
            <a:off x="-457793" y="-1169753"/>
            <a:ext cx="1854929" cy="3070864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4" name="Google Shape;12034;p36"/>
          <p:cNvSpPr/>
          <p:nvPr/>
        </p:nvSpPr>
        <p:spPr>
          <a:xfrm rot="-1105751">
            <a:off x="7800405" y="-214349"/>
            <a:ext cx="1845384" cy="1400949"/>
          </a:xfrm>
          <a:custGeom>
            <a:avLst/>
            <a:gdLst/>
            <a:ahLst/>
            <a:cxnLst/>
            <a:rect l="l" t="t" r="r" b="b"/>
            <a:pathLst>
              <a:path w="46962" h="35649" extrusionOk="0">
                <a:moveTo>
                  <a:pt x="37318" y="9758"/>
                </a:moveTo>
                <a:cubicBezTo>
                  <a:pt x="37370" y="9758"/>
                  <a:pt x="37423" y="9760"/>
                  <a:pt x="37478" y="9762"/>
                </a:cubicBezTo>
                <a:cubicBezTo>
                  <a:pt x="38329" y="9762"/>
                  <a:pt x="39150" y="10005"/>
                  <a:pt x="40001" y="10005"/>
                </a:cubicBezTo>
                <a:cubicBezTo>
                  <a:pt x="40159" y="9988"/>
                  <a:pt x="40338" y="9858"/>
                  <a:pt x="40519" y="9858"/>
                </a:cubicBezTo>
                <a:cubicBezTo>
                  <a:pt x="40651" y="9858"/>
                  <a:pt x="40785" y="9927"/>
                  <a:pt x="40913" y="10157"/>
                </a:cubicBezTo>
                <a:cubicBezTo>
                  <a:pt x="39658" y="10299"/>
                  <a:pt x="38440" y="10608"/>
                  <a:pt x="37158" y="10608"/>
                </a:cubicBezTo>
                <a:cubicBezTo>
                  <a:pt x="36795" y="10608"/>
                  <a:pt x="36426" y="10583"/>
                  <a:pt x="36049" y="10522"/>
                </a:cubicBezTo>
                <a:cubicBezTo>
                  <a:pt x="36354" y="9913"/>
                  <a:pt x="36784" y="9758"/>
                  <a:pt x="37318" y="9758"/>
                </a:cubicBezTo>
                <a:close/>
                <a:moveTo>
                  <a:pt x="39910" y="24443"/>
                </a:moveTo>
                <a:lnTo>
                  <a:pt x="39910" y="24443"/>
                </a:lnTo>
                <a:cubicBezTo>
                  <a:pt x="39607" y="25268"/>
                  <a:pt x="38808" y="25894"/>
                  <a:pt x="38073" y="25894"/>
                </a:cubicBezTo>
                <a:cubicBezTo>
                  <a:pt x="37996" y="25894"/>
                  <a:pt x="37918" y="25887"/>
                  <a:pt x="37843" y="25872"/>
                </a:cubicBezTo>
                <a:cubicBezTo>
                  <a:pt x="38451" y="24747"/>
                  <a:pt x="38451" y="24747"/>
                  <a:pt x="39910" y="24443"/>
                </a:cubicBezTo>
                <a:close/>
                <a:moveTo>
                  <a:pt x="27769" y="29670"/>
                </a:moveTo>
                <a:cubicBezTo>
                  <a:pt x="28419" y="29670"/>
                  <a:pt x="29043" y="29716"/>
                  <a:pt x="29545" y="29823"/>
                </a:cubicBezTo>
                <a:cubicBezTo>
                  <a:pt x="27630" y="29854"/>
                  <a:pt x="25776" y="30340"/>
                  <a:pt x="23830" y="30431"/>
                </a:cubicBezTo>
                <a:cubicBezTo>
                  <a:pt x="24074" y="30010"/>
                  <a:pt x="26016" y="29670"/>
                  <a:pt x="27769" y="29670"/>
                </a:cubicBezTo>
                <a:close/>
                <a:moveTo>
                  <a:pt x="35370" y="0"/>
                </a:moveTo>
                <a:cubicBezTo>
                  <a:pt x="33698" y="0"/>
                  <a:pt x="32047" y="100"/>
                  <a:pt x="30396" y="127"/>
                </a:cubicBezTo>
                <a:lnTo>
                  <a:pt x="30183" y="127"/>
                </a:lnTo>
                <a:cubicBezTo>
                  <a:pt x="27660" y="552"/>
                  <a:pt x="25107" y="522"/>
                  <a:pt x="22554" y="826"/>
                </a:cubicBezTo>
                <a:cubicBezTo>
                  <a:pt x="21247" y="978"/>
                  <a:pt x="19909" y="826"/>
                  <a:pt x="18633" y="1252"/>
                </a:cubicBezTo>
                <a:cubicBezTo>
                  <a:pt x="18402" y="1348"/>
                  <a:pt x="18146" y="1407"/>
                  <a:pt x="17921" y="1407"/>
                </a:cubicBezTo>
                <a:cubicBezTo>
                  <a:pt x="17790" y="1407"/>
                  <a:pt x="17669" y="1387"/>
                  <a:pt x="17569" y="1343"/>
                </a:cubicBezTo>
                <a:cubicBezTo>
                  <a:pt x="17496" y="1313"/>
                  <a:pt x="17435" y="1302"/>
                  <a:pt x="17383" y="1302"/>
                </a:cubicBezTo>
                <a:cubicBezTo>
                  <a:pt x="17219" y="1302"/>
                  <a:pt x="17144" y="1418"/>
                  <a:pt x="17052" y="1464"/>
                </a:cubicBezTo>
                <a:cubicBezTo>
                  <a:pt x="16819" y="1435"/>
                  <a:pt x="16893" y="1128"/>
                  <a:pt x="16713" y="1128"/>
                </a:cubicBezTo>
                <a:cubicBezTo>
                  <a:pt x="16705" y="1128"/>
                  <a:pt x="16697" y="1129"/>
                  <a:pt x="16687" y="1130"/>
                </a:cubicBezTo>
                <a:cubicBezTo>
                  <a:pt x="16110" y="1647"/>
                  <a:pt x="15471" y="1951"/>
                  <a:pt x="14712" y="1951"/>
                </a:cubicBezTo>
                <a:cubicBezTo>
                  <a:pt x="14639" y="1948"/>
                  <a:pt x="14567" y="1947"/>
                  <a:pt x="14495" y="1947"/>
                </a:cubicBezTo>
                <a:cubicBezTo>
                  <a:pt x="13742" y="1947"/>
                  <a:pt x="12968" y="2083"/>
                  <a:pt x="12219" y="2194"/>
                </a:cubicBezTo>
                <a:cubicBezTo>
                  <a:pt x="11186" y="2346"/>
                  <a:pt x="10213" y="2771"/>
                  <a:pt x="9149" y="2771"/>
                </a:cubicBezTo>
                <a:cubicBezTo>
                  <a:pt x="7173" y="2771"/>
                  <a:pt x="5593" y="3744"/>
                  <a:pt x="4043" y="4838"/>
                </a:cubicBezTo>
                <a:cubicBezTo>
                  <a:pt x="4320" y="5134"/>
                  <a:pt x="4756" y="5307"/>
                  <a:pt x="5150" y="5307"/>
                </a:cubicBezTo>
                <a:cubicBezTo>
                  <a:pt x="5403" y="5307"/>
                  <a:pt x="5639" y="5236"/>
                  <a:pt x="5806" y="5081"/>
                </a:cubicBezTo>
                <a:cubicBezTo>
                  <a:pt x="6079" y="4808"/>
                  <a:pt x="6336" y="4713"/>
                  <a:pt x="6588" y="4713"/>
                </a:cubicBezTo>
                <a:cubicBezTo>
                  <a:pt x="6924" y="4713"/>
                  <a:pt x="7252" y="4882"/>
                  <a:pt x="7599" y="5021"/>
                </a:cubicBezTo>
                <a:cubicBezTo>
                  <a:pt x="6505" y="5963"/>
                  <a:pt x="5441" y="6966"/>
                  <a:pt x="4286" y="7817"/>
                </a:cubicBezTo>
                <a:cubicBezTo>
                  <a:pt x="3678" y="8273"/>
                  <a:pt x="3283" y="8820"/>
                  <a:pt x="2888" y="9641"/>
                </a:cubicBezTo>
                <a:cubicBezTo>
                  <a:pt x="3556" y="9276"/>
                  <a:pt x="4043" y="8972"/>
                  <a:pt x="4438" y="8546"/>
                </a:cubicBezTo>
                <a:cubicBezTo>
                  <a:pt x="4639" y="8364"/>
                  <a:pt x="4818" y="8236"/>
                  <a:pt x="5015" y="8236"/>
                </a:cubicBezTo>
                <a:cubicBezTo>
                  <a:pt x="5145" y="8236"/>
                  <a:pt x="5283" y="8292"/>
                  <a:pt x="5441" y="8425"/>
                </a:cubicBezTo>
                <a:cubicBezTo>
                  <a:pt x="5532" y="8850"/>
                  <a:pt x="5289" y="9215"/>
                  <a:pt x="5198" y="9610"/>
                </a:cubicBezTo>
                <a:cubicBezTo>
                  <a:pt x="4651" y="11556"/>
                  <a:pt x="4225" y="13531"/>
                  <a:pt x="3526" y="15416"/>
                </a:cubicBezTo>
                <a:cubicBezTo>
                  <a:pt x="3374" y="15811"/>
                  <a:pt x="3100" y="16115"/>
                  <a:pt x="3070" y="16571"/>
                </a:cubicBezTo>
                <a:cubicBezTo>
                  <a:pt x="2979" y="17270"/>
                  <a:pt x="2675" y="17969"/>
                  <a:pt x="2432" y="18638"/>
                </a:cubicBezTo>
                <a:cubicBezTo>
                  <a:pt x="2356" y="18814"/>
                  <a:pt x="2301" y="19033"/>
                  <a:pt x="2077" y="19033"/>
                </a:cubicBezTo>
                <a:cubicBezTo>
                  <a:pt x="2031" y="19033"/>
                  <a:pt x="1977" y="19023"/>
                  <a:pt x="1915" y="19003"/>
                </a:cubicBezTo>
                <a:cubicBezTo>
                  <a:pt x="1641" y="18911"/>
                  <a:pt x="1489" y="18790"/>
                  <a:pt x="1550" y="18425"/>
                </a:cubicBezTo>
                <a:cubicBezTo>
                  <a:pt x="1702" y="17726"/>
                  <a:pt x="1185" y="17179"/>
                  <a:pt x="1155" y="16480"/>
                </a:cubicBezTo>
                <a:cubicBezTo>
                  <a:pt x="1155" y="16382"/>
                  <a:pt x="1094" y="16354"/>
                  <a:pt x="1008" y="16354"/>
                </a:cubicBezTo>
                <a:cubicBezTo>
                  <a:pt x="935" y="16354"/>
                  <a:pt x="844" y="16374"/>
                  <a:pt x="760" y="16389"/>
                </a:cubicBezTo>
                <a:cubicBezTo>
                  <a:pt x="730" y="17422"/>
                  <a:pt x="821" y="18425"/>
                  <a:pt x="1155" y="19398"/>
                </a:cubicBezTo>
                <a:cubicBezTo>
                  <a:pt x="1429" y="20188"/>
                  <a:pt x="1824" y="20978"/>
                  <a:pt x="1398" y="21829"/>
                </a:cubicBezTo>
                <a:cubicBezTo>
                  <a:pt x="1033" y="22528"/>
                  <a:pt x="882" y="23258"/>
                  <a:pt x="669" y="24018"/>
                </a:cubicBezTo>
                <a:cubicBezTo>
                  <a:pt x="365" y="25082"/>
                  <a:pt x="0" y="26146"/>
                  <a:pt x="304" y="27331"/>
                </a:cubicBezTo>
                <a:cubicBezTo>
                  <a:pt x="1277" y="27057"/>
                  <a:pt x="1337" y="25994"/>
                  <a:pt x="1945" y="25325"/>
                </a:cubicBezTo>
                <a:lnTo>
                  <a:pt x="1945" y="25325"/>
                </a:lnTo>
                <a:cubicBezTo>
                  <a:pt x="2037" y="25902"/>
                  <a:pt x="1915" y="26358"/>
                  <a:pt x="2128" y="26814"/>
                </a:cubicBezTo>
                <a:cubicBezTo>
                  <a:pt x="2183" y="26979"/>
                  <a:pt x="2089" y="27218"/>
                  <a:pt x="2361" y="27218"/>
                </a:cubicBezTo>
                <a:cubicBezTo>
                  <a:pt x="2390" y="27218"/>
                  <a:pt x="2424" y="27215"/>
                  <a:pt x="2462" y="27209"/>
                </a:cubicBezTo>
                <a:cubicBezTo>
                  <a:pt x="2796" y="27179"/>
                  <a:pt x="3040" y="27057"/>
                  <a:pt x="3070" y="26845"/>
                </a:cubicBezTo>
                <a:cubicBezTo>
                  <a:pt x="3192" y="26146"/>
                  <a:pt x="3556" y="25568"/>
                  <a:pt x="3678" y="24930"/>
                </a:cubicBezTo>
                <a:cubicBezTo>
                  <a:pt x="3708" y="24778"/>
                  <a:pt x="3678" y="24443"/>
                  <a:pt x="3982" y="24413"/>
                </a:cubicBezTo>
                <a:cubicBezTo>
                  <a:pt x="4012" y="24443"/>
                  <a:pt x="4043" y="24474"/>
                  <a:pt x="4043" y="24504"/>
                </a:cubicBezTo>
                <a:cubicBezTo>
                  <a:pt x="3982" y="25416"/>
                  <a:pt x="3404" y="26419"/>
                  <a:pt x="4590" y="27088"/>
                </a:cubicBezTo>
                <a:cubicBezTo>
                  <a:pt x="4620" y="27118"/>
                  <a:pt x="4620" y="27270"/>
                  <a:pt x="4620" y="27361"/>
                </a:cubicBezTo>
                <a:cubicBezTo>
                  <a:pt x="4894" y="28638"/>
                  <a:pt x="4955" y="29945"/>
                  <a:pt x="5410" y="31191"/>
                </a:cubicBezTo>
                <a:cubicBezTo>
                  <a:pt x="5622" y="31747"/>
                  <a:pt x="5788" y="32096"/>
                  <a:pt x="6250" y="32096"/>
                </a:cubicBezTo>
                <a:cubicBezTo>
                  <a:pt x="6318" y="32096"/>
                  <a:pt x="6392" y="32088"/>
                  <a:pt x="6474" y="32073"/>
                </a:cubicBezTo>
                <a:cubicBezTo>
                  <a:pt x="6900" y="31222"/>
                  <a:pt x="5654" y="30340"/>
                  <a:pt x="6535" y="29489"/>
                </a:cubicBezTo>
                <a:lnTo>
                  <a:pt x="6535" y="29489"/>
                </a:lnTo>
                <a:cubicBezTo>
                  <a:pt x="6930" y="29763"/>
                  <a:pt x="6930" y="30097"/>
                  <a:pt x="7021" y="30431"/>
                </a:cubicBezTo>
                <a:cubicBezTo>
                  <a:pt x="7143" y="30735"/>
                  <a:pt x="7082" y="31161"/>
                  <a:pt x="7477" y="31282"/>
                </a:cubicBezTo>
                <a:cubicBezTo>
                  <a:pt x="7531" y="31299"/>
                  <a:pt x="7577" y="31307"/>
                  <a:pt x="7616" y="31307"/>
                </a:cubicBezTo>
                <a:cubicBezTo>
                  <a:pt x="7936" y="31307"/>
                  <a:pt x="7845" y="30816"/>
                  <a:pt x="8116" y="30735"/>
                </a:cubicBezTo>
                <a:cubicBezTo>
                  <a:pt x="8146" y="30735"/>
                  <a:pt x="8176" y="30674"/>
                  <a:pt x="8237" y="30644"/>
                </a:cubicBezTo>
                <a:cubicBezTo>
                  <a:pt x="8122" y="30385"/>
                  <a:pt x="7706" y="29880"/>
                  <a:pt x="8207" y="29880"/>
                </a:cubicBezTo>
                <a:cubicBezTo>
                  <a:pt x="8235" y="29880"/>
                  <a:pt x="8265" y="29881"/>
                  <a:pt x="8298" y="29884"/>
                </a:cubicBezTo>
                <a:cubicBezTo>
                  <a:pt x="9119" y="29975"/>
                  <a:pt x="10000" y="30127"/>
                  <a:pt x="10608" y="30857"/>
                </a:cubicBezTo>
                <a:cubicBezTo>
                  <a:pt x="10973" y="31282"/>
                  <a:pt x="11429" y="31617"/>
                  <a:pt x="11915" y="31921"/>
                </a:cubicBezTo>
                <a:cubicBezTo>
                  <a:pt x="12371" y="32225"/>
                  <a:pt x="12766" y="32620"/>
                  <a:pt x="12432" y="33228"/>
                </a:cubicBezTo>
                <a:cubicBezTo>
                  <a:pt x="12736" y="33592"/>
                  <a:pt x="13253" y="33592"/>
                  <a:pt x="13557" y="33988"/>
                </a:cubicBezTo>
                <a:cubicBezTo>
                  <a:pt x="12888" y="34352"/>
                  <a:pt x="12280" y="34687"/>
                  <a:pt x="11642" y="35082"/>
                </a:cubicBezTo>
                <a:cubicBezTo>
                  <a:pt x="11824" y="35325"/>
                  <a:pt x="11915" y="35599"/>
                  <a:pt x="12219" y="35599"/>
                </a:cubicBezTo>
                <a:cubicBezTo>
                  <a:pt x="12933" y="35599"/>
                  <a:pt x="13646" y="35648"/>
                  <a:pt x="14351" y="35648"/>
                </a:cubicBezTo>
                <a:cubicBezTo>
                  <a:pt x="14998" y="35648"/>
                  <a:pt x="15637" y="35606"/>
                  <a:pt x="16262" y="35447"/>
                </a:cubicBezTo>
                <a:cubicBezTo>
                  <a:pt x="17111" y="35227"/>
                  <a:pt x="17951" y="35169"/>
                  <a:pt x="18792" y="35169"/>
                </a:cubicBezTo>
                <a:cubicBezTo>
                  <a:pt x="19577" y="35169"/>
                  <a:pt x="20363" y="35219"/>
                  <a:pt x="21155" y="35234"/>
                </a:cubicBezTo>
                <a:cubicBezTo>
                  <a:pt x="22168" y="35261"/>
                  <a:pt x="23206" y="35486"/>
                  <a:pt x="24246" y="35486"/>
                </a:cubicBezTo>
                <a:cubicBezTo>
                  <a:pt x="24360" y="35486"/>
                  <a:pt x="24475" y="35483"/>
                  <a:pt x="24590" y="35477"/>
                </a:cubicBezTo>
                <a:cubicBezTo>
                  <a:pt x="26336" y="35396"/>
                  <a:pt x="28058" y="35031"/>
                  <a:pt x="29820" y="35031"/>
                </a:cubicBezTo>
                <a:cubicBezTo>
                  <a:pt x="30052" y="35031"/>
                  <a:pt x="30284" y="35037"/>
                  <a:pt x="30517" y="35051"/>
                </a:cubicBezTo>
                <a:cubicBezTo>
                  <a:pt x="30601" y="35059"/>
                  <a:pt x="30686" y="35063"/>
                  <a:pt x="30773" y="35063"/>
                </a:cubicBezTo>
                <a:cubicBezTo>
                  <a:pt x="31032" y="35063"/>
                  <a:pt x="31300" y="35029"/>
                  <a:pt x="31551" y="34960"/>
                </a:cubicBezTo>
                <a:cubicBezTo>
                  <a:pt x="33223" y="34474"/>
                  <a:pt x="35016" y="34656"/>
                  <a:pt x="36688" y="34231"/>
                </a:cubicBezTo>
                <a:cubicBezTo>
                  <a:pt x="37721" y="33988"/>
                  <a:pt x="38876" y="34109"/>
                  <a:pt x="39697" y="33137"/>
                </a:cubicBezTo>
                <a:cubicBezTo>
                  <a:pt x="38299" y="31890"/>
                  <a:pt x="36536" y="31708"/>
                  <a:pt x="34773" y="31495"/>
                </a:cubicBezTo>
                <a:cubicBezTo>
                  <a:pt x="35126" y="31344"/>
                  <a:pt x="35495" y="31318"/>
                  <a:pt x="35869" y="31318"/>
                </a:cubicBezTo>
                <a:cubicBezTo>
                  <a:pt x="36061" y="31318"/>
                  <a:pt x="36254" y="31325"/>
                  <a:pt x="36447" y="31325"/>
                </a:cubicBezTo>
                <a:cubicBezTo>
                  <a:pt x="36784" y="31325"/>
                  <a:pt x="37120" y="31304"/>
                  <a:pt x="37448" y="31191"/>
                </a:cubicBezTo>
                <a:cubicBezTo>
                  <a:pt x="38329" y="30918"/>
                  <a:pt x="38998" y="30310"/>
                  <a:pt x="39727" y="29763"/>
                </a:cubicBezTo>
                <a:cubicBezTo>
                  <a:pt x="39180" y="29611"/>
                  <a:pt x="39028" y="28942"/>
                  <a:pt x="38420" y="28942"/>
                </a:cubicBezTo>
                <a:cubicBezTo>
                  <a:pt x="38400" y="28943"/>
                  <a:pt x="38379" y="28943"/>
                  <a:pt x="38357" y="28943"/>
                </a:cubicBezTo>
                <a:cubicBezTo>
                  <a:pt x="37741" y="28943"/>
                  <a:pt x="36727" y="28531"/>
                  <a:pt x="36110" y="28091"/>
                </a:cubicBezTo>
                <a:cubicBezTo>
                  <a:pt x="37934" y="27939"/>
                  <a:pt x="39059" y="26784"/>
                  <a:pt x="40183" y="25538"/>
                </a:cubicBezTo>
                <a:lnTo>
                  <a:pt x="40183" y="25538"/>
                </a:lnTo>
                <a:cubicBezTo>
                  <a:pt x="40305" y="25598"/>
                  <a:pt x="40001" y="25750"/>
                  <a:pt x="40244" y="25872"/>
                </a:cubicBezTo>
                <a:cubicBezTo>
                  <a:pt x="40700" y="25112"/>
                  <a:pt x="42007" y="25021"/>
                  <a:pt x="41855" y="23744"/>
                </a:cubicBezTo>
                <a:cubicBezTo>
                  <a:pt x="42341" y="23349"/>
                  <a:pt x="43192" y="23319"/>
                  <a:pt x="43223" y="22589"/>
                </a:cubicBezTo>
                <a:cubicBezTo>
                  <a:pt x="43161" y="22404"/>
                  <a:pt x="43089" y="22359"/>
                  <a:pt x="43015" y="22359"/>
                </a:cubicBezTo>
                <a:cubicBezTo>
                  <a:pt x="42947" y="22359"/>
                  <a:pt x="42877" y="22398"/>
                  <a:pt x="42811" y="22398"/>
                </a:cubicBezTo>
                <a:cubicBezTo>
                  <a:pt x="42774" y="22398"/>
                  <a:pt x="42739" y="22385"/>
                  <a:pt x="42706" y="22346"/>
                </a:cubicBezTo>
                <a:cubicBezTo>
                  <a:pt x="42541" y="22126"/>
                  <a:pt x="42369" y="22055"/>
                  <a:pt x="42189" y="22055"/>
                </a:cubicBezTo>
                <a:cubicBezTo>
                  <a:pt x="41971" y="22055"/>
                  <a:pt x="41740" y="22158"/>
                  <a:pt x="41490" y="22224"/>
                </a:cubicBezTo>
                <a:cubicBezTo>
                  <a:pt x="41241" y="22287"/>
                  <a:pt x="40975" y="22365"/>
                  <a:pt x="40706" y="22365"/>
                </a:cubicBezTo>
                <a:cubicBezTo>
                  <a:pt x="40451" y="22365"/>
                  <a:pt x="40192" y="22295"/>
                  <a:pt x="39940" y="22073"/>
                </a:cubicBezTo>
                <a:cubicBezTo>
                  <a:pt x="39802" y="21958"/>
                  <a:pt x="39596" y="21705"/>
                  <a:pt x="39242" y="21705"/>
                </a:cubicBezTo>
                <a:cubicBezTo>
                  <a:pt x="39126" y="21705"/>
                  <a:pt x="38995" y="21732"/>
                  <a:pt x="38846" y="21799"/>
                </a:cubicBezTo>
                <a:cubicBezTo>
                  <a:pt x="39180" y="21100"/>
                  <a:pt x="39758" y="20857"/>
                  <a:pt x="40214" y="20583"/>
                </a:cubicBezTo>
                <a:cubicBezTo>
                  <a:pt x="40332" y="20498"/>
                  <a:pt x="40545" y="20366"/>
                  <a:pt x="40779" y="20366"/>
                </a:cubicBezTo>
                <a:cubicBezTo>
                  <a:pt x="40965" y="20366"/>
                  <a:pt x="41163" y="20449"/>
                  <a:pt x="41338" y="20705"/>
                </a:cubicBezTo>
                <a:cubicBezTo>
                  <a:pt x="41308" y="20188"/>
                  <a:pt x="41551" y="20097"/>
                  <a:pt x="41946" y="20097"/>
                </a:cubicBezTo>
                <a:cubicBezTo>
                  <a:pt x="42584" y="20066"/>
                  <a:pt x="43223" y="20006"/>
                  <a:pt x="43861" y="19945"/>
                </a:cubicBezTo>
                <a:cubicBezTo>
                  <a:pt x="44097" y="19923"/>
                  <a:pt x="44348" y="19811"/>
                  <a:pt x="44615" y="19811"/>
                </a:cubicBezTo>
                <a:cubicBezTo>
                  <a:pt x="44726" y="19811"/>
                  <a:pt x="44839" y="19830"/>
                  <a:pt x="44955" y="19884"/>
                </a:cubicBezTo>
                <a:cubicBezTo>
                  <a:pt x="44955" y="19975"/>
                  <a:pt x="44955" y="20066"/>
                  <a:pt x="44955" y="20158"/>
                </a:cubicBezTo>
                <a:cubicBezTo>
                  <a:pt x="44993" y="20624"/>
                  <a:pt x="45098" y="20849"/>
                  <a:pt x="45329" y="20849"/>
                </a:cubicBezTo>
                <a:cubicBezTo>
                  <a:pt x="45474" y="20849"/>
                  <a:pt x="45669" y="20760"/>
                  <a:pt x="45928" y="20583"/>
                </a:cubicBezTo>
                <a:cubicBezTo>
                  <a:pt x="46536" y="20188"/>
                  <a:pt x="46931" y="19641"/>
                  <a:pt x="46961" y="18881"/>
                </a:cubicBezTo>
                <a:cubicBezTo>
                  <a:pt x="46961" y="18607"/>
                  <a:pt x="46901" y="18486"/>
                  <a:pt x="46627" y="18425"/>
                </a:cubicBezTo>
                <a:cubicBezTo>
                  <a:pt x="46535" y="18397"/>
                  <a:pt x="46445" y="18386"/>
                  <a:pt x="46358" y="18386"/>
                </a:cubicBezTo>
                <a:cubicBezTo>
                  <a:pt x="46142" y="18386"/>
                  <a:pt x="45936" y="18448"/>
                  <a:pt x="45718" y="18448"/>
                </a:cubicBezTo>
                <a:cubicBezTo>
                  <a:pt x="45648" y="18448"/>
                  <a:pt x="45576" y="18442"/>
                  <a:pt x="45502" y="18425"/>
                </a:cubicBezTo>
                <a:cubicBezTo>
                  <a:pt x="44866" y="18314"/>
                  <a:pt x="44305" y="17927"/>
                  <a:pt x="43591" y="17927"/>
                </a:cubicBezTo>
                <a:cubicBezTo>
                  <a:pt x="43520" y="17927"/>
                  <a:pt x="43448" y="17931"/>
                  <a:pt x="43375" y="17939"/>
                </a:cubicBezTo>
                <a:cubicBezTo>
                  <a:pt x="43679" y="17574"/>
                  <a:pt x="43831" y="17179"/>
                  <a:pt x="44226" y="17027"/>
                </a:cubicBezTo>
                <a:cubicBezTo>
                  <a:pt x="44165" y="16784"/>
                  <a:pt x="44104" y="16571"/>
                  <a:pt x="44043" y="16328"/>
                </a:cubicBezTo>
                <a:cubicBezTo>
                  <a:pt x="44287" y="16206"/>
                  <a:pt x="44530" y="16115"/>
                  <a:pt x="44773" y="15993"/>
                </a:cubicBezTo>
                <a:cubicBezTo>
                  <a:pt x="44712" y="15659"/>
                  <a:pt x="44439" y="15477"/>
                  <a:pt x="44256" y="15294"/>
                </a:cubicBezTo>
                <a:cubicBezTo>
                  <a:pt x="44104" y="15051"/>
                  <a:pt x="44530" y="15203"/>
                  <a:pt x="44408" y="14960"/>
                </a:cubicBezTo>
                <a:cubicBezTo>
                  <a:pt x="44131" y="14960"/>
                  <a:pt x="43837" y="15152"/>
                  <a:pt x="43579" y="15152"/>
                </a:cubicBezTo>
                <a:cubicBezTo>
                  <a:pt x="43496" y="15152"/>
                  <a:pt x="43418" y="15133"/>
                  <a:pt x="43344" y="15082"/>
                </a:cubicBezTo>
                <a:cubicBezTo>
                  <a:pt x="42974" y="14815"/>
                  <a:pt x="42604" y="14743"/>
                  <a:pt x="42230" y="14743"/>
                </a:cubicBezTo>
                <a:cubicBezTo>
                  <a:pt x="41837" y="14743"/>
                  <a:pt x="41440" y="14823"/>
                  <a:pt x="41034" y="14838"/>
                </a:cubicBezTo>
                <a:cubicBezTo>
                  <a:pt x="40795" y="14838"/>
                  <a:pt x="40612" y="15084"/>
                  <a:pt x="40352" y="15084"/>
                </a:cubicBezTo>
                <a:cubicBezTo>
                  <a:pt x="40282" y="15084"/>
                  <a:pt x="40206" y="15066"/>
                  <a:pt x="40122" y="15021"/>
                </a:cubicBezTo>
                <a:cubicBezTo>
                  <a:pt x="40122" y="14534"/>
                  <a:pt x="40548" y="14200"/>
                  <a:pt x="40669" y="13744"/>
                </a:cubicBezTo>
                <a:cubicBezTo>
                  <a:pt x="40708" y="13609"/>
                  <a:pt x="40796" y="13584"/>
                  <a:pt x="40894" y="13584"/>
                </a:cubicBezTo>
                <a:cubicBezTo>
                  <a:pt x="40950" y="13584"/>
                  <a:pt x="41009" y="13592"/>
                  <a:pt x="41065" y="13592"/>
                </a:cubicBezTo>
                <a:cubicBezTo>
                  <a:pt x="41825" y="13531"/>
                  <a:pt x="42584" y="13531"/>
                  <a:pt x="43344" y="13410"/>
                </a:cubicBezTo>
                <a:cubicBezTo>
                  <a:pt x="43679" y="13379"/>
                  <a:pt x="44195" y="13471"/>
                  <a:pt x="44287" y="12863"/>
                </a:cubicBezTo>
                <a:cubicBezTo>
                  <a:pt x="44302" y="12771"/>
                  <a:pt x="44363" y="12741"/>
                  <a:pt x="44435" y="12741"/>
                </a:cubicBezTo>
                <a:cubicBezTo>
                  <a:pt x="44507" y="12741"/>
                  <a:pt x="44591" y="12771"/>
                  <a:pt x="44651" y="12802"/>
                </a:cubicBezTo>
                <a:cubicBezTo>
                  <a:pt x="44697" y="12954"/>
                  <a:pt x="44636" y="12961"/>
                  <a:pt x="44568" y="12961"/>
                </a:cubicBezTo>
                <a:cubicBezTo>
                  <a:pt x="44560" y="12961"/>
                  <a:pt x="44552" y="12961"/>
                  <a:pt x="44545" y="12961"/>
                </a:cubicBezTo>
                <a:cubicBezTo>
                  <a:pt x="44484" y="12961"/>
                  <a:pt x="44425" y="12967"/>
                  <a:pt x="44439" y="13075"/>
                </a:cubicBezTo>
                <a:cubicBezTo>
                  <a:pt x="44511" y="13133"/>
                  <a:pt x="44604" y="13171"/>
                  <a:pt x="44679" y="13171"/>
                </a:cubicBezTo>
                <a:cubicBezTo>
                  <a:pt x="44760" y="13171"/>
                  <a:pt x="44819" y="13126"/>
                  <a:pt x="44803" y="13015"/>
                </a:cubicBezTo>
                <a:cubicBezTo>
                  <a:pt x="44743" y="12559"/>
                  <a:pt x="45077" y="12407"/>
                  <a:pt x="45320" y="12194"/>
                </a:cubicBezTo>
                <a:cubicBezTo>
                  <a:pt x="45502" y="12012"/>
                  <a:pt x="45594" y="11738"/>
                  <a:pt x="45715" y="11495"/>
                </a:cubicBezTo>
                <a:cubicBezTo>
                  <a:pt x="45837" y="11312"/>
                  <a:pt x="45837" y="11161"/>
                  <a:pt x="45654" y="11009"/>
                </a:cubicBezTo>
                <a:cubicBezTo>
                  <a:pt x="45587" y="10964"/>
                  <a:pt x="45525" y="10944"/>
                  <a:pt x="45464" y="10944"/>
                </a:cubicBezTo>
                <a:cubicBezTo>
                  <a:pt x="45360" y="10944"/>
                  <a:pt x="45264" y="11004"/>
                  <a:pt x="45168" y="11100"/>
                </a:cubicBezTo>
                <a:cubicBezTo>
                  <a:pt x="44773" y="11464"/>
                  <a:pt x="44378" y="11860"/>
                  <a:pt x="44378" y="12498"/>
                </a:cubicBezTo>
                <a:cubicBezTo>
                  <a:pt x="43922" y="12255"/>
                  <a:pt x="43496" y="12042"/>
                  <a:pt x="43040" y="11799"/>
                </a:cubicBezTo>
                <a:cubicBezTo>
                  <a:pt x="43375" y="11647"/>
                  <a:pt x="43648" y="11556"/>
                  <a:pt x="43861" y="11404"/>
                </a:cubicBezTo>
                <a:cubicBezTo>
                  <a:pt x="44165" y="11221"/>
                  <a:pt x="43922" y="10857"/>
                  <a:pt x="44135" y="10583"/>
                </a:cubicBezTo>
                <a:cubicBezTo>
                  <a:pt x="44651" y="9945"/>
                  <a:pt x="44560" y="9732"/>
                  <a:pt x="43891" y="9215"/>
                </a:cubicBezTo>
                <a:cubicBezTo>
                  <a:pt x="43527" y="8911"/>
                  <a:pt x="43010" y="8942"/>
                  <a:pt x="42645" y="8638"/>
                </a:cubicBezTo>
                <a:cubicBezTo>
                  <a:pt x="42874" y="8377"/>
                  <a:pt x="43129" y="8310"/>
                  <a:pt x="43395" y="8310"/>
                </a:cubicBezTo>
                <a:cubicBezTo>
                  <a:pt x="43672" y="8310"/>
                  <a:pt x="43959" y="8382"/>
                  <a:pt x="44240" y="8382"/>
                </a:cubicBezTo>
                <a:cubicBezTo>
                  <a:pt x="44444" y="8382"/>
                  <a:pt x="44644" y="8344"/>
                  <a:pt x="44834" y="8212"/>
                </a:cubicBezTo>
                <a:cubicBezTo>
                  <a:pt x="44773" y="7027"/>
                  <a:pt x="43435" y="7361"/>
                  <a:pt x="42888" y="6723"/>
                </a:cubicBezTo>
                <a:cubicBezTo>
                  <a:pt x="43679" y="6297"/>
                  <a:pt x="43679" y="6297"/>
                  <a:pt x="43344" y="5446"/>
                </a:cubicBezTo>
                <a:lnTo>
                  <a:pt x="43344" y="5446"/>
                </a:lnTo>
                <a:cubicBezTo>
                  <a:pt x="43593" y="5771"/>
                  <a:pt x="43854" y="5832"/>
                  <a:pt x="44112" y="5832"/>
                </a:cubicBezTo>
                <a:cubicBezTo>
                  <a:pt x="44263" y="5832"/>
                  <a:pt x="44414" y="5811"/>
                  <a:pt x="44560" y="5811"/>
                </a:cubicBezTo>
                <a:cubicBezTo>
                  <a:pt x="44530" y="5629"/>
                  <a:pt x="44347" y="5720"/>
                  <a:pt x="44439" y="5537"/>
                </a:cubicBezTo>
                <a:cubicBezTo>
                  <a:pt x="44560" y="5537"/>
                  <a:pt x="44695" y="5524"/>
                  <a:pt x="44835" y="5524"/>
                </a:cubicBezTo>
                <a:cubicBezTo>
                  <a:pt x="44905" y="5524"/>
                  <a:pt x="44976" y="5527"/>
                  <a:pt x="45046" y="5537"/>
                </a:cubicBezTo>
                <a:cubicBezTo>
                  <a:pt x="45079" y="5545"/>
                  <a:pt x="45109" y="5548"/>
                  <a:pt x="45137" y="5548"/>
                </a:cubicBezTo>
                <a:cubicBezTo>
                  <a:pt x="45341" y="5548"/>
                  <a:pt x="45418" y="5364"/>
                  <a:pt x="45472" y="5203"/>
                </a:cubicBezTo>
                <a:cubicBezTo>
                  <a:pt x="45563" y="4990"/>
                  <a:pt x="45381" y="4899"/>
                  <a:pt x="45198" y="4838"/>
                </a:cubicBezTo>
                <a:cubicBezTo>
                  <a:pt x="44682" y="4686"/>
                  <a:pt x="44347" y="4139"/>
                  <a:pt x="43739" y="4139"/>
                </a:cubicBezTo>
                <a:lnTo>
                  <a:pt x="44955" y="4139"/>
                </a:lnTo>
                <a:cubicBezTo>
                  <a:pt x="44785" y="4007"/>
                  <a:pt x="44618" y="3969"/>
                  <a:pt x="44454" y="3969"/>
                </a:cubicBezTo>
                <a:cubicBezTo>
                  <a:pt x="44228" y="3969"/>
                  <a:pt x="44008" y="4041"/>
                  <a:pt x="43793" y="4041"/>
                </a:cubicBezTo>
                <a:cubicBezTo>
                  <a:pt x="43662" y="4041"/>
                  <a:pt x="43532" y="4014"/>
                  <a:pt x="43405" y="3926"/>
                </a:cubicBezTo>
                <a:cubicBezTo>
                  <a:pt x="43618" y="3896"/>
                  <a:pt x="43770" y="3866"/>
                  <a:pt x="43952" y="3835"/>
                </a:cubicBezTo>
                <a:cubicBezTo>
                  <a:pt x="43132" y="3562"/>
                  <a:pt x="42372" y="3166"/>
                  <a:pt x="41369" y="3166"/>
                </a:cubicBezTo>
                <a:cubicBezTo>
                  <a:pt x="41825" y="2954"/>
                  <a:pt x="42220" y="2832"/>
                  <a:pt x="42524" y="2619"/>
                </a:cubicBezTo>
                <a:cubicBezTo>
                  <a:pt x="42862" y="2394"/>
                  <a:pt x="43201" y="2284"/>
                  <a:pt x="43554" y="2284"/>
                </a:cubicBezTo>
                <a:cubicBezTo>
                  <a:pt x="43772" y="2284"/>
                  <a:pt x="43994" y="2326"/>
                  <a:pt x="44226" y="2407"/>
                </a:cubicBezTo>
                <a:cubicBezTo>
                  <a:pt x="44640" y="2521"/>
                  <a:pt x="45054" y="2628"/>
                  <a:pt x="45458" y="2628"/>
                </a:cubicBezTo>
                <a:cubicBezTo>
                  <a:pt x="45915" y="2628"/>
                  <a:pt x="46360" y="2491"/>
                  <a:pt x="46779" y="2072"/>
                </a:cubicBezTo>
                <a:cubicBezTo>
                  <a:pt x="46566" y="1525"/>
                  <a:pt x="46019" y="1282"/>
                  <a:pt x="45594" y="1160"/>
                </a:cubicBezTo>
                <a:cubicBezTo>
                  <a:pt x="44035" y="723"/>
                  <a:pt x="42477" y="261"/>
                  <a:pt x="40852" y="261"/>
                </a:cubicBezTo>
                <a:cubicBezTo>
                  <a:pt x="40671" y="261"/>
                  <a:pt x="40488" y="267"/>
                  <a:pt x="40305" y="279"/>
                </a:cubicBezTo>
                <a:cubicBezTo>
                  <a:pt x="40173" y="284"/>
                  <a:pt x="40041" y="287"/>
                  <a:pt x="39909" y="287"/>
                </a:cubicBezTo>
                <a:cubicBezTo>
                  <a:pt x="38587" y="287"/>
                  <a:pt x="37288" y="33"/>
                  <a:pt x="35989" y="5"/>
                </a:cubicBezTo>
                <a:cubicBezTo>
                  <a:pt x="35782" y="2"/>
                  <a:pt x="35576" y="0"/>
                  <a:pt x="35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5" name="Google Shape;12035;p36"/>
          <p:cNvSpPr/>
          <p:nvPr/>
        </p:nvSpPr>
        <p:spPr>
          <a:xfrm rot="-762612">
            <a:off x="8305821" y="-772485"/>
            <a:ext cx="1854945" cy="3070843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36" name="Google Shape;12036;p36"/>
          <p:cNvGrpSpPr/>
          <p:nvPr/>
        </p:nvGrpSpPr>
        <p:grpSpPr>
          <a:xfrm rot="-4881384">
            <a:off x="-1351407" y="4389722"/>
            <a:ext cx="3222224" cy="1467351"/>
            <a:chOff x="3427375" y="613525"/>
            <a:chExt cx="1481825" cy="674800"/>
          </a:xfrm>
        </p:grpSpPr>
        <p:sp>
          <p:nvSpPr>
            <p:cNvPr id="12037" name="Google Shape;12037;p36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36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36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36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36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36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36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36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36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36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36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36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36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36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36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36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36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36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36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36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36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36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36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36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36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36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36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36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36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36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36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36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36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36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36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36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36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36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36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36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36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36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36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36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36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36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36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36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36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36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36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36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36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36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36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36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36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36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36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36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36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36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36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36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36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36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36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36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36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36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36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36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36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36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36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36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36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36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36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36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36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36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36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36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36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36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36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36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36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36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36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36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36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36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36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36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36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36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36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36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36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36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36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36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36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36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36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36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36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36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36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36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36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36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36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36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36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36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36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36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36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36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36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36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36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36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36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36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36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36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36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36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36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36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36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36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36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36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36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36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36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36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36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36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36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36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36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36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36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36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36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36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36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36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36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36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36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36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36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36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36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36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36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36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36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36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36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36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36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36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36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36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36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36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36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36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36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36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36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36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"/>
          <p:cNvSpPr txBox="1">
            <a:spLocks noGrp="1"/>
          </p:cNvSpPr>
          <p:nvPr>
            <p:ph type="title"/>
          </p:nvPr>
        </p:nvSpPr>
        <p:spPr>
          <a:xfrm>
            <a:off x="3544875" y="2497650"/>
            <a:ext cx="419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3"/>
          <p:cNvSpPr txBox="1">
            <a:spLocks noGrp="1"/>
          </p:cNvSpPr>
          <p:nvPr>
            <p:ph type="subTitle" idx="1"/>
          </p:nvPr>
        </p:nvSpPr>
        <p:spPr>
          <a:xfrm>
            <a:off x="3544875" y="3548804"/>
            <a:ext cx="4197600" cy="4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1" name="Google Shape;201;p3"/>
          <p:cNvSpPr txBox="1">
            <a:spLocks noGrp="1"/>
          </p:cNvSpPr>
          <p:nvPr>
            <p:ph type="title" idx="2" hasCustomPrompt="1"/>
          </p:nvPr>
        </p:nvSpPr>
        <p:spPr>
          <a:xfrm>
            <a:off x="3544875" y="1233889"/>
            <a:ext cx="3868500" cy="114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2" name="Google Shape;202;p3"/>
          <p:cNvSpPr/>
          <p:nvPr/>
        </p:nvSpPr>
        <p:spPr>
          <a:xfrm rot="4586195">
            <a:off x="6792191" y="14478"/>
            <a:ext cx="3824266" cy="2250263"/>
          </a:xfrm>
          <a:custGeom>
            <a:avLst/>
            <a:gdLst/>
            <a:ahLst/>
            <a:cxnLst/>
            <a:rect l="l" t="t" r="r" b="b"/>
            <a:pathLst>
              <a:path w="65717" h="38669" extrusionOk="0">
                <a:moveTo>
                  <a:pt x="28439" y="7218"/>
                </a:moveTo>
                <a:cubicBezTo>
                  <a:pt x="28675" y="7218"/>
                  <a:pt x="28913" y="7242"/>
                  <a:pt x="29150" y="7281"/>
                </a:cubicBezTo>
                <a:cubicBezTo>
                  <a:pt x="29813" y="7360"/>
                  <a:pt x="30475" y="7415"/>
                  <a:pt x="31134" y="7415"/>
                </a:cubicBezTo>
                <a:cubicBezTo>
                  <a:pt x="31744" y="7415"/>
                  <a:pt x="32350" y="7368"/>
                  <a:pt x="32950" y="7251"/>
                </a:cubicBezTo>
                <a:cubicBezTo>
                  <a:pt x="33056" y="7236"/>
                  <a:pt x="33162" y="7228"/>
                  <a:pt x="33265" y="7228"/>
                </a:cubicBezTo>
                <a:cubicBezTo>
                  <a:pt x="33368" y="7228"/>
                  <a:pt x="33466" y="7236"/>
                  <a:pt x="33558" y="7251"/>
                </a:cubicBezTo>
                <a:cubicBezTo>
                  <a:pt x="34054" y="7298"/>
                  <a:pt x="34533" y="7530"/>
                  <a:pt x="35036" y="7530"/>
                </a:cubicBezTo>
                <a:cubicBezTo>
                  <a:pt x="35179" y="7530"/>
                  <a:pt x="35324" y="7511"/>
                  <a:pt x="35472" y="7464"/>
                </a:cubicBezTo>
                <a:lnTo>
                  <a:pt x="35472" y="7464"/>
                </a:lnTo>
                <a:cubicBezTo>
                  <a:pt x="35412" y="7494"/>
                  <a:pt x="35351" y="7525"/>
                  <a:pt x="35229" y="7646"/>
                </a:cubicBezTo>
                <a:cubicBezTo>
                  <a:pt x="35267" y="7643"/>
                  <a:pt x="35305" y="7642"/>
                  <a:pt x="35342" y="7642"/>
                </a:cubicBezTo>
                <a:cubicBezTo>
                  <a:pt x="35539" y="7642"/>
                  <a:pt x="35724" y="7677"/>
                  <a:pt x="35911" y="7677"/>
                </a:cubicBezTo>
                <a:cubicBezTo>
                  <a:pt x="36055" y="7677"/>
                  <a:pt x="36200" y="7657"/>
                  <a:pt x="36354" y="7585"/>
                </a:cubicBezTo>
                <a:lnTo>
                  <a:pt x="36354" y="7585"/>
                </a:lnTo>
                <a:cubicBezTo>
                  <a:pt x="36185" y="7906"/>
                  <a:pt x="35979" y="7983"/>
                  <a:pt x="35772" y="7983"/>
                </a:cubicBezTo>
                <a:cubicBezTo>
                  <a:pt x="35606" y="7983"/>
                  <a:pt x="35439" y="7933"/>
                  <a:pt x="35290" y="7920"/>
                </a:cubicBezTo>
                <a:cubicBezTo>
                  <a:pt x="34534" y="7815"/>
                  <a:pt x="33763" y="7782"/>
                  <a:pt x="32998" y="7782"/>
                </a:cubicBezTo>
                <a:cubicBezTo>
                  <a:pt x="32656" y="7782"/>
                  <a:pt x="32315" y="7789"/>
                  <a:pt x="31977" y="7798"/>
                </a:cubicBezTo>
                <a:cubicBezTo>
                  <a:pt x="31891" y="7804"/>
                  <a:pt x="31806" y="7806"/>
                  <a:pt x="31721" y="7806"/>
                </a:cubicBezTo>
                <a:cubicBezTo>
                  <a:pt x="31329" y="7806"/>
                  <a:pt x="30954" y="7752"/>
                  <a:pt x="30579" y="7677"/>
                </a:cubicBezTo>
                <a:cubicBezTo>
                  <a:pt x="30336" y="7628"/>
                  <a:pt x="30088" y="7613"/>
                  <a:pt x="29839" y="7613"/>
                </a:cubicBezTo>
                <a:cubicBezTo>
                  <a:pt x="29465" y="7613"/>
                  <a:pt x="29089" y="7646"/>
                  <a:pt x="28725" y="7646"/>
                </a:cubicBezTo>
                <a:cubicBezTo>
                  <a:pt x="28147" y="7646"/>
                  <a:pt x="27600" y="7646"/>
                  <a:pt x="27022" y="7585"/>
                </a:cubicBezTo>
                <a:cubicBezTo>
                  <a:pt x="27473" y="7319"/>
                  <a:pt x="27952" y="7218"/>
                  <a:pt x="28439" y="7218"/>
                </a:cubicBezTo>
                <a:close/>
                <a:moveTo>
                  <a:pt x="64257" y="17312"/>
                </a:moveTo>
                <a:lnTo>
                  <a:pt x="64257" y="17312"/>
                </a:lnTo>
                <a:cubicBezTo>
                  <a:pt x="64500" y="17829"/>
                  <a:pt x="64227" y="18285"/>
                  <a:pt x="64014" y="18923"/>
                </a:cubicBezTo>
                <a:cubicBezTo>
                  <a:pt x="63741" y="18163"/>
                  <a:pt x="64196" y="17768"/>
                  <a:pt x="64257" y="17312"/>
                </a:cubicBezTo>
                <a:close/>
                <a:moveTo>
                  <a:pt x="24248" y="0"/>
                </a:moveTo>
                <a:cubicBezTo>
                  <a:pt x="23847" y="0"/>
                  <a:pt x="23444" y="43"/>
                  <a:pt x="23041" y="169"/>
                </a:cubicBezTo>
                <a:cubicBezTo>
                  <a:pt x="22605" y="308"/>
                  <a:pt x="22143" y="356"/>
                  <a:pt x="21681" y="356"/>
                </a:cubicBezTo>
                <a:cubicBezTo>
                  <a:pt x="21434" y="356"/>
                  <a:pt x="21187" y="342"/>
                  <a:pt x="20943" y="321"/>
                </a:cubicBezTo>
                <a:cubicBezTo>
                  <a:pt x="20523" y="277"/>
                  <a:pt x="20086" y="120"/>
                  <a:pt x="19669" y="120"/>
                </a:cubicBezTo>
                <a:cubicBezTo>
                  <a:pt x="19513" y="120"/>
                  <a:pt x="19360" y="141"/>
                  <a:pt x="19211" y="199"/>
                </a:cubicBezTo>
                <a:cubicBezTo>
                  <a:pt x="18780" y="371"/>
                  <a:pt x="18345" y="414"/>
                  <a:pt x="17909" y="414"/>
                </a:cubicBezTo>
                <a:cubicBezTo>
                  <a:pt x="17477" y="414"/>
                  <a:pt x="17045" y="372"/>
                  <a:pt x="16615" y="372"/>
                </a:cubicBezTo>
                <a:cubicBezTo>
                  <a:pt x="16406" y="372"/>
                  <a:pt x="16197" y="382"/>
                  <a:pt x="15989" y="412"/>
                </a:cubicBezTo>
                <a:cubicBezTo>
                  <a:pt x="14773" y="564"/>
                  <a:pt x="13496" y="351"/>
                  <a:pt x="12281" y="716"/>
                </a:cubicBezTo>
                <a:cubicBezTo>
                  <a:pt x="11642" y="898"/>
                  <a:pt x="10974" y="990"/>
                  <a:pt x="10457" y="1506"/>
                </a:cubicBezTo>
                <a:cubicBezTo>
                  <a:pt x="10548" y="1871"/>
                  <a:pt x="10791" y="1962"/>
                  <a:pt x="11065" y="2053"/>
                </a:cubicBezTo>
                <a:cubicBezTo>
                  <a:pt x="10609" y="2601"/>
                  <a:pt x="10001" y="2601"/>
                  <a:pt x="9484" y="2783"/>
                </a:cubicBezTo>
                <a:cubicBezTo>
                  <a:pt x="8967" y="2965"/>
                  <a:pt x="8451" y="3391"/>
                  <a:pt x="8360" y="3725"/>
                </a:cubicBezTo>
                <a:cubicBezTo>
                  <a:pt x="9069" y="4521"/>
                  <a:pt x="9916" y="4608"/>
                  <a:pt x="10789" y="4608"/>
                </a:cubicBezTo>
                <a:cubicBezTo>
                  <a:pt x="11033" y="4608"/>
                  <a:pt x="11279" y="4601"/>
                  <a:pt x="11524" y="4601"/>
                </a:cubicBezTo>
                <a:cubicBezTo>
                  <a:pt x="11944" y="4601"/>
                  <a:pt x="12362" y="4621"/>
                  <a:pt x="12767" y="4728"/>
                </a:cubicBezTo>
                <a:cubicBezTo>
                  <a:pt x="12463" y="5245"/>
                  <a:pt x="12068" y="5306"/>
                  <a:pt x="11642" y="5306"/>
                </a:cubicBezTo>
                <a:cubicBezTo>
                  <a:pt x="11447" y="5298"/>
                  <a:pt x="11252" y="5288"/>
                  <a:pt x="11059" y="5288"/>
                </a:cubicBezTo>
                <a:cubicBezTo>
                  <a:pt x="10499" y="5288"/>
                  <a:pt x="9951" y="5371"/>
                  <a:pt x="9454" y="5823"/>
                </a:cubicBezTo>
                <a:cubicBezTo>
                  <a:pt x="9655" y="5967"/>
                  <a:pt x="9584" y="6466"/>
                  <a:pt x="9861" y="6466"/>
                </a:cubicBezTo>
                <a:cubicBezTo>
                  <a:pt x="9876" y="6466"/>
                  <a:pt x="9892" y="6464"/>
                  <a:pt x="9910" y="6461"/>
                </a:cubicBezTo>
                <a:lnTo>
                  <a:pt x="9910" y="6461"/>
                </a:lnTo>
                <a:cubicBezTo>
                  <a:pt x="9788" y="6795"/>
                  <a:pt x="9636" y="7130"/>
                  <a:pt x="9515" y="7433"/>
                </a:cubicBezTo>
                <a:cubicBezTo>
                  <a:pt x="10194" y="7433"/>
                  <a:pt x="10844" y="7760"/>
                  <a:pt x="11464" y="7760"/>
                </a:cubicBezTo>
                <a:cubicBezTo>
                  <a:pt x="11731" y="7760"/>
                  <a:pt x="11994" y="7699"/>
                  <a:pt x="12250" y="7525"/>
                </a:cubicBezTo>
                <a:cubicBezTo>
                  <a:pt x="12497" y="7552"/>
                  <a:pt x="12347" y="7902"/>
                  <a:pt x="12496" y="7902"/>
                </a:cubicBezTo>
                <a:cubicBezTo>
                  <a:pt x="12511" y="7902"/>
                  <a:pt x="12531" y="7898"/>
                  <a:pt x="12554" y="7889"/>
                </a:cubicBezTo>
                <a:cubicBezTo>
                  <a:pt x="12858" y="7798"/>
                  <a:pt x="12585" y="7677"/>
                  <a:pt x="12554" y="7555"/>
                </a:cubicBezTo>
                <a:cubicBezTo>
                  <a:pt x="12524" y="7312"/>
                  <a:pt x="12737" y="7312"/>
                  <a:pt x="12888" y="7312"/>
                </a:cubicBezTo>
                <a:cubicBezTo>
                  <a:pt x="12964" y="7312"/>
                  <a:pt x="12998" y="7417"/>
                  <a:pt x="13113" y="7417"/>
                </a:cubicBezTo>
                <a:cubicBezTo>
                  <a:pt x="13136" y="7417"/>
                  <a:pt x="13162" y="7413"/>
                  <a:pt x="13192" y="7403"/>
                </a:cubicBezTo>
                <a:cubicBezTo>
                  <a:pt x="13514" y="7321"/>
                  <a:pt x="13835" y="7292"/>
                  <a:pt x="14157" y="7292"/>
                </a:cubicBezTo>
                <a:cubicBezTo>
                  <a:pt x="14904" y="7292"/>
                  <a:pt x="15653" y="7447"/>
                  <a:pt x="16414" y="7447"/>
                </a:cubicBezTo>
                <a:cubicBezTo>
                  <a:pt x="16535" y="7447"/>
                  <a:pt x="16657" y="7443"/>
                  <a:pt x="16779" y="7433"/>
                </a:cubicBezTo>
                <a:cubicBezTo>
                  <a:pt x="17417" y="7403"/>
                  <a:pt x="17995" y="7221"/>
                  <a:pt x="18694" y="7190"/>
                </a:cubicBezTo>
                <a:cubicBezTo>
                  <a:pt x="18768" y="7413"/>
                  <a:pt x="18915" y="7491"/>
                  <a:pt x="19070" y="7491"/>
                </a:cubicBezTo>
                <a:cubicBezTo>
                  <a:pt x="19233" y="7491"/>
                  <a:pt x="19406" y="7405"/>
                  <a:pt x="19515" y="7312"/>
                </a:cubicBezTo>
                <a:cubicBezTo>
                  <a:pt x="19647" y="7199"/>
                  <a:pt x="19752" y="7156"/>
                  <a:pt x="19844" y="7156"/>
                </a:cubicBezTo>
                <a:cubicBezTo>
                  <a:pt x="20049" y="7156"/>
                  <a:pt x="20187" y="7368"/>
                  <a:pt x="20396" y="7494"/>
                </a:cubicBezTo>
                <a:cubicBezTo>
                  <a:pt x="20105" y="7855"/>
                  <a:pt x="19788" y="7937"/>
                  <a:pt x="19478" y="7937"/>
                </a:cubicBezTo>
                <a:cubicBezTo>
                  <a:pt x="19219" y="7937"/>
                  <a:pt x="18964" y="7880"/>
                  <a:pt x="18733" y="7880"/>
                </a:cubicBezTo>
                <a:cubicBezTo>
                  <a:pt x="18634" y="7880"/>
                  <a:pt x="18540" y="7890"/>
                  <a:pt x="18451" y="7920"/>
                </a:cubicBezTo>
                <a:cubicBezTo>
                  <a:pt x="18238" y="7829"/>
                  <a:pt x="18512" y="7585"/>
                  <a:pt x="18238" y="7525"/>
                </a:cubicBezTo>
                <a:cubicBezTo>
                  <a:pt x="18025" y="7551"/>
                  <a:pt x="17952" y="7977"/>
                  <a:pt x="17834" y="7977"/>
                </a:cubicBezTo>
                <a:cubicBezTo>
                  <a:pt x="17818" y="7977"/>
                  <a:pt x="17801" y="7969"/>
                  <a:pt x="17782" y="7950"/>
                </a:cubicBezTo>
                <a:cubicBezTo>
                  <a:pt x="17682" y="7857"/>
                  <a:pt x="17584" y="7825"/>
                  <a:pt x="17487" y="7825"/>
                </a:cubicBezTo>
                <a:cubicBezTo>
                  <a:pt x="17263" y="7825"/>
                  <a:pt x="17049" y="7999"/>
                  <a:pt x="16843" y="7999"/>
                </a:cubicBezTo>
                <a:cubicBezTo>
                  <a:pt x="16759" y="7999"/>
                  <a:pt x="16677" y="7970"/>
                  <a:pt x="16597" y="7889"/>
                </a:cubicBezTo>
                <a:cubicBezTo>
                  <a:pt x="16535" y="7828"/>
                  <a:pt x="16474" y="7806"/>
                  <a:pt x="16410" y="7806"/>
                </a:cubicBezTo>
                <a:cubicBezTo>
                  <a:pt x="16317" y="7806"/>
                  <a:pt x="16219" y="7853"/>
                  <a:pt x="16110" y="7889"/>
                </a:cubicBezTo>
                <a:cubicBezTo>
                  <a:pt x="15751" y="8018"/>
                  <a:pt x="15413" y="8146"/>
                  <a:pt x="15005" y="8146"/>
                </a:cubicBezTo>
                <a:cubicBezTo>
                  <a:pt x="14930" y="8146"/>
                  <a:pt x="14853" y="8142"/>
                  <a:pt x="14773" y="8133"/>
                </a:cubicBezTo>
                <a:cubicBezTo>
                  <a:pt x="14570" y="8114"/>
                  <a:pt x="14322" y="8084"/>
                  <a:pt x="14070" y="8084"/>
                </a:cubicBezTo>
                <a:cubicBezTo>
                  <a:pt x="13907" y="8084"/>
                  <a:pt x="13743" y="8097"/>
                  <a:pt x="13588" y="8133"/>
                </a:cubicBezTo>
                <a:cubicBezTo>
                  <a:pt x="12919" y="8285"/>
                  <a:pt x="12311" y="8649"/>
                  <a:pt x="11673" y="8832"/>
                </a:cubicBezTo>
                <a:cubicBezTo>
                  <a:pt x="11764" y="9105"/>
                  <a:pt x="11825" y="9318"/>
                  <a:pt x="11916" y="9561"/>
                </a:cubicBezTo>
                <a:cubicBezTo>
                  <a:pt x="10913" y="9956"/>
                  <a:pt x="9575" y="9409"/>
                  <a:pt x="8755" y="10838"/>
                </a:cubicBezTo>
                <a:cubicBezTo>
                  <a:pt x="9032" y="10890"/>
                  <a:pt x="9300" y="10908"/>
                  <a:pt x="9561" y="10908"/>
                </a:cubicBezTo>
                <a:cubicBezTo>
                  <a:pt x="10071" y="10908"/>
                  <a:pt x="10554" y="10842"/>
                  <a:pt x="11027" y="10842"/>
                </a:cubicBezTo>
                <a:cubicBezTo>
                  <a:pt x="11295" y="10842"/>
                  <a:pt x="11560" y="10863"/>
                  <a:pt x="11825" y="10929"/>
                </a:cubicBezTo>
                <a:cubicBezTo>
                  <a:pt x="11977" y="10990"/>
                  <a:pt x="12129" y="10899"/>
                  <a:pt x="12159" y="11142"/>
                </a:cubicBezTo>
                <a:cubicBezTo>
                  <a:pt x="12159" y="11385"/>
                  <a:pt x="12098" y="11598"/>
                  <a:pt x="11855" y="11658"/>
                </a:cubicBezTo>
                <a:cubicBezTo>
                  <a:pt x="11551" y="11719"/>
                  <a:pt x="11278" y="11780"/>
                  <a:pt x="10974" y="11810"/>
                </a:cubicBezTo>
                <a:cubicBezTo>
                  <a:pt x="10062" y="11932"/>
                  <a:pt x="9271" y="12236"/>
                  <a:pt x="8967" y="13421"/>
                </a:cubicBezTo>
                <a:cubicBezTo>
                  <a:pt x="9211" y="13573"/>
                  <a:pt x="9393" y="13756"/>
                  <a:pt x="9545" y="14029"/>
                </a:cubicBezTo>
                <a:cubicBezTo>
                  <a:pt x="9241" y="14212"/>
                  <a:pt x="8967" y="14272"/>
                  <a:pt x="8663" y="14333"/>
                </a:cubicBezTo>
                <a:cubicBezTo>
                  <a:pt x="7812" y="14485"/>
                  <a:pt x="7448" y="15002"/>
                  <a:pt x="7630" y="15914"/>
                </a:cubicBezTo>
                <a:cubicBezTo>
                  <a:pt x="7356" y="16005"/>
                  <a:pt x="7053" y="16127"/>
                  <a:pt x="6779" y="16248"/>
                </a:cubicBezTo>
                <a:cubicBezTo>
                  <a:pt x="5654" y="16765"/>
                  <a:pt x="4378" y="16643"/>
                  <a:pt x="3223" y="17038"/>
                </a:cubicBezTo>
                <a:cubicBezTo>
                  <a:pt x="2704" y="17240"/>
                  <a:pt x="2267" y="17742"/>
                  <a:pt x="1731" y="17742"/>
                </a:cubicBezTo>
                <a:cubicBezTo>
                  <a:pt x="1702" y="17742"/>
                  <a:pt x="1672" y="17741"/>
                  <a:pt x="1642" y="17738"/>
                </a:cubicBezTo>
                <a:cubicBezTo>
                  <a:pt x="1566" y="17724"/>
                  <a:pt x="1494" y="17718"/>
                  <a:pt x="1425" y="17718"/>
                </a:cubicBezTo>
                <a:cubicBezTo>
                  <a:pt x="1026" y="17718"/>
                  <a:pt x="733" y="17925"/>
                  <a:pt x="396" y="18133"/>
                </a:cubicBezTo>
                <a:cubicBezTo>
                  <a:pt x="31" y="18345"/>
                  <a:pt x="1" y="18589"/>
                  <a:pt x="183" y="18923"/>
                </a:cubicBezTo>
                <a:cubicBezTo>
                  <a:pt x="1285" y="18923"/>
                  <a:pt x="2356" y="18395"/>
                  <a:pt x="3464" y="18395"/>
                </a:cubicBezTo>
                <a:cubicBezTo>
                  <a:pt x="3883" y="18395"/>
                  <a:pt x="4308" y="18471"/>
                  <a:pt x="4742" y="18680"/>
                </a:cubicBezTo>
                <a:cubicBezTo>
                  <a:pt x="4628" y="18909"/>
                  <a:pt x="4540" y="19138"/>
                  <a:pt x="4352" y="19138"/>
                </a:cubicBezTo>
                <a:cubicBezTo>
                  <a:pt x="4341" y="19138"/>
                  <a:pt x="4329" y="19138"/>
                  <a:pt x="4317" y="19136"/>
                </a:cubicBezTo>
                <a:cubicBezTo>
                  <a:pt x="4248" y="19125"/>
                  <a:pt x="4181" y="19120"/>
                  <a:pt x="4114" y="19120"/>
                </a:cubicBezTo>
                <a:cubicBezTo>
                  <a:pt x="3616" y="19120"/>
                  <a:pt x="3154" y="19386"/>
                  <a:pt x="2645" y="19440"/>
                </a:cubicBezTo>
                <a:cubicBezTo>
                  <a:pt x="2128" y="19501"/>
                  <a:pt x="1642" y="20291"/>
                  <a:pt x="1764" y="20838"/>
                </a:cubicBezTo>
                <a:cubicBezTo>
                  <a:pt x="3439" y="20350"/>
                  <a:pt x="5113" y="20055"/>
                  <a:pt x="6860" y="20055"/>
                </a:cubicBezTo>
                <a:cubicBezTo>
                  <a:pt x="7618" y="20055"/>
                  <a:pt x="8389" y="20110"/>
                  <a:pt x="9180" y="20230"/>
                </a:cubicBezTo>
                <a:cubicBezTo>
                  <a:pt x="8907" y="20443"/>
                  <a:pt x="8755" y="20564"/>
                  <a:pt x="8633" y="20656"/>
                </a:cubicBezTo>
                <a:cubicBezTo>
                  <a:pt x="8694" y="20868"/>
                  <a:pt x="8937" y="20808"/>
                  <a:pt x="8937" y="21081"/>
                </a:cubicBezTo>
                <a:cubicBezTo>
                  <a:pt x="8857" y="21210"/>
                  <a:pt x="8751" y="21245"/>
                  <a:pt x="8637" y="21245"/>
                </a:cubicBezTo>
                <a:cubicBezTo>
                  <a:pt x="8536" y="21245"/>
                  <a:pt x="8429" y="21217"/>
                  <a:pt x="8329" y="21203"/>
                </a:cubicBezTo>
                <a:cubicBezTo>
                  <a:pt x="8451" y="21051"/>
                  <a:pt x="8572" y="20929"/>
                  <a:pt x="8481" y="20777"/>
                </a:cubicBezTo>
                <a:lnTo>
                  <a:pt x="8481" y="20777"/>
                </a:lnTo>
                <a:cubicBezTo>
                  <a:pt x="8188" y="20830"/>
                  <a:pt x="7901" y="20855"/>
                  <a:pt x="7619" y="20855"/>
                </a:cubicBezTo>
                <a:cubicBezTo>
                  <a:pt x="7259" y="20855"/>
                  <a:pt x="6908" y="20815"/>
                  <a:pt x="6566" y="20747"/>
                </a:cubicBezTo>
                <a:cubicBezTo>
                  <a:pt x="6313" y="20705"/>
                  <a:pt x="6054" y="20643"/>
                  <a:pt x="5806" y="20643"/>
                </a:cubicBezTo>
                <a:cubicBezTo>
                  <a:pt x="5517" y="20643"/>
                  <a:pt x="5245" y="20726"/>
                  <a:pt x="5016" y="21020"/>
                </a:cubicBezTo>
                <a:cubicBezTo>
                  <a:pt x="5077" y="21324"/>
                  <a:pt x="5381" y="21111"/>
                  <a:pt x="5442" y="21415"/>
                </a:cubicBezTo>
                <a:cubicBezTo>
                  <a:pt x="5399" y="21409"/>
                  <a:pt x="5358" y="21407"/>
                  <a:pt x="5318" y="21407"/>
                </a:cubicBezTo>
                <a:cubicBezTo>
                  <a:pt x="4949" y="21407"/>
                  <a:pt x="4637" y="21634"/>
                  <a:pt x="4226" y="21689"/>
                </a:cubicBezTo>
                <a:cubicBezTo>
                  <a:pt x="4226" y="21780"/>
                  <a:pt x="4195" y="21963"/>
                  <a:pt x="4256" y="22054"/>
                </a:cubicBezTo>
                <a:cubicBezTo>
                  <a:pt x="4550" y="22641"/>
                  <a:pt x="5335" y="23181"/>
                  <a:pt x="5995" y="23181"/>
                </a:cubicBezTo>
                <a:cubicBezTo>
                  <a:pt x="6087" y="23181"/>
                  <a:pt x="6177" y="23170"/>
                  <a:pt x="6262" y="23148"/>
                </a:cubicBezTo>
                <a:cubicBezTo>
                  <a:pt x="6374" y="23115"/>
                  <a:pt x="6473" y="23099"/>
                  <a:pt x="6559" y="23099"/>
                </a:cubicBezTo>
                <a:cubicBezTo>
                  <a:pt x="6870" y="23099"/>
                  <a:pt x="7009" y="23307"/>
                  <a:pt x="6961" y="23665"/>
                </a:cubicBezTo>
                <a:cubicBezTo>
                  <a:pt x="6201" y="23847"/>
                  <a:pt x="5442" y="24029"/>
                  <a:pt x="4682" y="24242"/>
                </a:cubicBezTo>
                <a:cubicBezTo>
                  <a:pt x="2949" y="24759"/>
                  <a:pt x="2888" y="24789"/>
                  <a:pt x="2736" y="25245"/>
                </a:cubicBezTo>
                <a:cubicBezTo>
                  <a:pt x="2813" y="25236"/>
                  <a:pt x="2888" y="25232"/>
                  <a:pt x="2961" y="25232"/>
                </a:cubicBezTo>
                <a:cubicBezTo>
                  <a:pt x="4144" y="25232"/>
                  <a:pt x="4964" y="26325"/>
                  <a:pt x="6080" y="26583"/>
                </a:cubicBezTo>
                <a:cubicBezTo>
                  <a:pt x="5820" y="26821"/>
                  <a:pt x="5544" y="26951"/>
                  <a:pt x="5275" y="26951"/>
                </a:cubicBezTo>
                <a:cubicBezTo>
                  <a:pt x="5167" y="26951"/>
                  <a:pt x="5060" y="26930"/>
                  <a:pt x="4955" y="26887"/>
                </a:cubicBezTo>
                <a:cubicBezTo>
                  <a:pt x="4722" y="26799"/>
                  <a:pt x="4522" y="26752"/>
                  <a:pt x="4345" y="26752"/>
                </a:cubicBezTo>
                <a:cubicBezTo>
                  <a:pt x="3783" y="26752"/>
                  <a:pt x="3449" y="27228"/>
                  <a:pt x="3010" y="28406"/>
                </a:cubicBezTo>
                <a:cubicBezTo>
                  <a:pt x="3421" y="28589"/>
                  <a:pt x="3843" y="28640"/>
                  <a:pt x="4269" y="28640"/>
                </a:cubicBezTo>
                <a:cubicBezTo>
                  <a:pt x="4805" y="28640"/>
                  <a:pt x="5346" y="28559"/>
                  <a:pt x="5879" y="28559"/>
                </a:cubicBezTo>
                <a:cubicBezTo>
                  <a:pt x="6330" y="28559"/>
                  <a:pt x="6775" y="28617"/>
                  <a:pt x="7204" y="28832"/>
                </a:cubicBezTo>
                <a:cubicBezTo>
                  <a:pt x="6718" y="29014"/>
                  <a:pt x="6232" y="29227"/>
                  <a:pt x="5715" y="29288"/>
                </a:cubicBezTo>
                <a:cubicBezTo>
                  <a:pt x="5138" y="29379"/>
                  <a:pt x="4530" y="29409"/>
                  <a:pt x="4013" y="29774"/>
                </a:cubicBezTo>
                <a:cubicBezTo>
                  <a:pt x="3679" y="29957"/>
                  <a:pt x="3405" y="30291"/>
                  <a:pt x="2888" y="30291"/>
                </a:cubicBezTo>
                <a:cubicBezTo>
                  <a:pt x="3223" y="30565"/>
                  <a:pt x="3192" y="31020"/>
                  <a:pt x="3527" y="31051"/>
                </a:cubicBezTo>
                <a:cubicBezTo>
                  <a:pt x="4414" y="31103"/>
                  <a:pt x="5302" y="31379"/>
                  <a:pt x="6208" y="31379"/>
                </a:cubicBezTo>
                <a:cubicBezTo>
                  <a:pt x="6358" y="31379"/>
                  <a:pt x="6507" y="31372"/>
                  <a:pt x="6657" y="31355"/>
                </a:cubicBezTo>
                <a:cubicBezTo>
                  <a:pt x="6685" y="31351"/>
                  <a:pt x="6711" y="31350"/>
                  <a:pt x="6738" y="31350"/>
                </a:cubicBezTo>
                <a:cubicBezTo>
                  <a:pt x="7124" y="31350"/>
                  <a:pt x="7439" y="31687"/>
                  <a:pt x="7832" y="31687"/>
                </a:cubicBezTo>
                <a:cubicBezTo>
                  <a:pt x="7894" y="31687"/>
                  <a:pt x="7958" y="31678"/>
                  <a:pt x="8025" y="31659"/>
                </a:cubicBezTo>
                <a:lnTo>
                  <a:pt x="8025" y="31659"/>
                </a:lnTo>
                <a:cubicBezTo>
                  <a:pt x="7417" y="31902"/>
                  <a:pt x="6840" y="32297"/>
                  <a:pt x="6232" y="32297"/>
                </a:cubicBezTo>
                <a:cubicBezTo>
                  <a:pt x="5411" y="32327"/>
                  <a:pt x="4773" y="32601"/>
                  <a:pt x="4317" y="33391"/>
                </a:cubicBezTo>
                <a:cubicBezTo>
                  <a:pt x="4226" y="33543"/>
                  <a:pt x="4043" y="33665"/>
                  <a:pt x="4135" y="33908"/>
                </a:cubicBezTo>
                <a:cubicBezTo>
                  <a:pt x="4195" y="34151"/>
                  <a:pt x="4408" y="34090"/>
                  <a:pt x="4590" y="34121"/>
                </a:cubicBezTo>
                <a:cubicBezTo>
                  <a:pt x="4639" y="34131"/>
                  <a:pt x="4687" y="34136"/>
                  <a:pt x="4735" y="34136"/>
                </a:cubicBezTo>
                <a:cubicBezTo>
                  <a:pt x="5021" y="34136"/>
                  <a:pt x="5295" y="33978"/>
                  <a:pt x="5578" y="33978"/>
                </a:cubicBezTo>
                <a:cubicBezTo>
                  <a:pt x="5663" y="33978"/>
                  <a:pt x="5749" y="33992"/>
                  <a:pt x="5837" y="34030"/>
                </a:cubicBezTo>
                <a:cubicBezTo>
                  <a:pt x="5624" y="34273"/>
                  <a:pt x="5320" y="34182"/>
                  <a:pt x="5046" y="34394"/>
                </a:cubicBezTo>
                <a:cubicBezTo>
                  <a:pt x="5160" y="34768"/>
                  <a:pt x="5352" y="34855"/>
                  <a:pt x="5562" y="34855"/>
                </a:cubicBezTo>
                <a:cubicBezTo>
                  <a:pt x="5745" y="34855"/>
                  <a:pt x="5941" y="34789"/>
                  <a:pt x="6110" y="34789"/>
                </a:cubicBezTo>
                <a:cubicBezTo>
                  <a:pt x="6663" y="34789"/>
                  <a:pt x="7132" y="34484"/>
                  <a:pt x="7703" y="34484"/>
                </a:cubicBezTo>
                <a:cubicBezTo>
                  <a:pt x="7729" y="34484"/>
                  <a:pt x="7756" y="34484"/>
                  <a:pt x="7782" y="34486"/>
                </a:cubicBezTo>
                <a:cubicBezTo>
                  <a:pt x="8122" y="34486"/>
                  <a:pt x="8478" y="34590"/>
                  <a:pt x="8838" y="34590"/>
                </a:cubicBezTo>
                <a:cubicBezTo>
                  <a:pt x="8992" y="34590"/>
                  <a:pt x="9147" y="34571"/>
                  <a:pt x="9302" y="34516"/>
                </a:cubicBezTo>
                <a:cubicBezTo>
                  <a:pt x="9543" y="34420"/>
                  <a:pt x="9665" y="34383"/>
                  <a:pt x="9794" y="34383"/>
                </a:cubicBezTo>
                <a:cubicBezTo>
                  <a:pt x="9909" y="34383"/>
                  <a:pt x="10029" y="34412"/>
                  <a:pt x="10244" y="34455"/>
                </a:cubicBezTo>
                <a:cubicBezTo>
                  <a:pt x="9053" y="35051"/>
                  <a:pt x="7830" y="35242"/>
                  <a:pt x="6587" y="35242"/>
                </a:cubicBezTo>
                <a:cubicBezTo>
                  <a:pt x="5419" y="35242"/>
                  <a:pt x="4233" y="35073"/>
                  <a:pt x="3040" y="34911"/>
                </a:cubicBezTo>
                <a:lnTo>
                  <a:pt x="3040" y="34911"/>
                </a:lnTo>
                <a:cubicBezTo>
                  <a:pt x="3131" y="35762"/>
                  <a:pt x="3983" y="36279"/>
                  <a:pt x="5046" y="36279"/>
                </a:cubicBezTo>
                <a:cubicBezTo>
                  <a:pt x="5074" y="36854"/>
                  <a:pt x="4829" y="37109"/>
                  <a:pt x="4358" y="37109"/>
                </a:cubicBezTo>
                <a:cubicBezTo>
                  <a:pt x="4306" y="37109"/>
                  <a:pt x="4252" y="37106"/>
                  <a:pt x="4195" y="37100"/>
                </a:cubicBezTo>
                <a:cubicBezTo>
                  <a:pt x="3859" y="37052"/>
                  <a:pt x="3506" y="36928"/>
                  <a:pt x="3167" y="36928"/>
                </a:cubicBezTo>
                <a:cubicBezTo>
                  <a:pt x="2863" y="36928"/>
                  <a:pt x="2570" y="37028"/>
                  <a:pt x="2311" y="37373"/>
                </a:cubicBezTo>
                <a:cubicBezTo>
                  <a:pt x="2676" y="37981"/>
                  <a:pt x="2432" y="37859"/>
                  <a:pt x="3709" y="38163"/>
                </a:cubicBezTo>
                <a:cubicBezTo>
                  <a:pt x="4600" y="38398"/>
                  <a:pt x="5509" y="38668"/>
                  <a:pt x="6449" y="38668"/>
                </a:cubicBezTo>
                <a:cubicBezTo>
                  <a:pt x="6729" y="38668"/>
                  <a:pt x="7011" y="38645"/>
                  <a:pt x="7296" y="38589"/>
                </a:cubicBezTo>
                <a:cubicBezTo>
                  <a:pt x="7678" y="38499"/>
                  <a:pt x="8077" y="38392"/>
                  <a:pt x="8481" y="38392"/>
                </a:cubicBezTo>
                <a:cubicBezTo>
                  <a:pt x="8622" y="38392"/>
                  <a:pt x="8765" y="38405"/>
                  <a:pt x="8907" y="38437"/>
                </a:cubicBezTo>
                <a:cubicBezTo>
                  <a:pt x="9120" y="38484"/>
                  <a:pt x="9333" y="38587"/>
                  <a:pt x="9546" y="38587"/>
                </a:cubicBezTo>
                <a:cubicBezTo>
                  <a:pt x="9606" y="38587"/>
                  <a:pt x="9667" y="38579"/>
                  <a:pt x="9727" y="38559"/>
                </a:cubicBezTo>
                <a:cubicBezTo>
                  <a:pt x="11004" y="38103"/>
                  <a:pt x="12341" y="38011"/>
                  <a:pt x="13648" y="37920"/>
                </a:cubicBezTo>
                <a:cubicBezTo>
                  <a:pt x="15047" y="37799"/>
                  <a:pt x="16445" y="37525"/>
                  <a:pt x="17843" y="37495"/>
                </a:cubicBezTo>
                <a:cubicBezTo>
                  <a:pt x="20214" y="37464"/>
                  <a:pt x="22554" y="37039"/>
                  <a:pt x="24895" y="37039"/>
                </a:cubicBezTo>
                <a:cubicBezTo>
                  <a:pt x="26384" y="37008"/>
                  <a:pt x="27843" y="36978"/>
                  <a:pt x="29333" y="36948"/>
                </a:cubicBezTo>
                <a:cubicBezTo>
                  <a:pt x="29819" y="36948"/>
                  <a:pt x="30305" y="37163"/>
                  <a:pt x="30817" y="37163"/>
                </a:cubicBezTo>
                <a:cubicBezTo>
                  <a:pt x="30849" y="37163"/>
                  <a:pt x="30881" y="37162"/>
                  <a:pt x="30913" y="37160"/>
                </a:cubicBezTo>
                <a:cubicBezTo>
                  <a:pt x="31429" y="37117"/>
                  <a:pt x="31960" y="37074"/>
                  <a:pt x="32485" y="37074"/>
                </a:cubicBezTo>
                <a:cubicBezTo>
                  <a:pt x="32702" y="37074"/>
                  <a:pt x="32918" y="37082"/>
                  <a:pt x="33132" y="37100"/>
                </a:cubicBezTo>
                <a:cubicBezTo>
                  <a:pt x="34074" y="37160"/>
                  <a:pt x="35047" y="37404"/>
                  <a:pt x="35959" y="37404"/>
                </a:cubicBezTo>
                <a:cubicBezTo>
                  <a:pt x="36052" y="37402"/>
                  <a:pt x="36145" y="37402"/>
                  <a:pt x="36238" y="37402"/>
                </a:cubicBezTo>
                <a:cubicBezTo>
                  <a:pt x="38483" y="37402"/>
                  <a:pt x="40702" y="37743"/>
                  <a:pt x="42950" y="37859"/>
                </a:cubicBezTo>
                <a:cubicBezTo>
                  <a:pt x="44105" y="37920"/>
                  <a:pt x="45230" y="37829"/>
                  <a:pt x="46354" y="38042"/>
                </a:cubicBezTo>
                <a:cubicBezTo>
                  <a:pt x="48603" y="38437"/>
                  <a:pt x="50883" y="38498"/>
                  <a:pt x="53132" y="38559"/>
                </a:cubicBezTo>
                <a:cubicBezTo>
                  <a:pt x="53832" y="38559"/>
                  <a:pt x="54531" y="38467"/>
                  <a:pt x="54895" y="37677"/>
                </a:cubicBezTo>
                <a:cubicBezTo>
                  <a:pt x="54804" y="37282"/>
                  <a:pt x="54409" y="37647"/>
                  <a:pt x="54318" y="37221"/>
                </a:cubicBezTo>
                <a:cubicBezTo>
                  <a:pt x="54679" y="37221"/>
                  <a:pt x="55052" y="37162"/>
                  <a:pt x="55414" y="37162"/>
                </a:cubicBezTo>
                <a:cubicBezTo>
                  <a:pt x="55631" y="37162"/>
                  <a:pt x="55845" y="37183"/>
                  <a:pt x="56050" y="37252"/>
                </a:cubicBezTo>
                <a:cubicBezTo>
                  <a:pt x="56717" y="37474"/>
                  <a:pt x="57390" y="37544"/>
                  <a:pt x="58064" y="37544"/>
                </a:cubicBezTo>
                <a:cubicBezTo>
                  <a:pt x="58773" y="37544"/>
                  <a:pt x="59483" y="37466"/>
                  <a:pt x="60184" y="37404"/>
                </a:cubicBezTo>
                <a:cubicBezTo>
                  <a:pt x="60610" y="37373"/>
                  <a:pt x="60610" y="36948"/>
                  <a:pt x="60701" y="36644"/>
                </a:cubicBezTo>
                <a:cubicBezTo>
                  <a:pt x="60792" y="36340"/>
                  <a:pt x="60640" y="36188"/>
                  <a:pt x="60397" y="36005"/>
                </a:cubicBezTo>
                <a:cubicBezTo>
                  <a:pt x="59880" y="35701"/>
                  <a:pt x="59333" y="35549"/>
                  <a:pt x="58786" y="35306"/>
                </a:cubicBezTo>
                <a:cubicBezTo>
                  <a:pt x="58878" y="35121"/>
                  <a:pt x="59016" y="35094"/>
                  <a:pt x="59157" y="35094"/>
                </a:cubicBezTo>
                <a:cubicBezTo>
                  <a:pt x="59217" y="35094"/>
                  <a:pt x="59278" y="35099"/>
                  <a:pt x="59336" y="35099"/>
                </a:cubicBezTo>
                <a:cubicBezTo>
                  <a:pt x="59366" y="35099"/>
                  <a:pt x="59396" y="35098"/>
                  <a:pt x="59424" y="35093"/>
                </a:cubicBezTo>
                <a:cubicBezTo>
                  <a:pt x="59789" y="35033"/>
                  <a:pt x="60154" y="34850"/>
                  <a:pt x="60215" y="34394"/>
                </a:cubicBezTo>
                <a:cubicBezTo>
                  <a:pt x="60397" y="32935"/>
                  <a:pt x="60883" y="31598"/>
                  <a:pt x="61339" y="30261"/>
                </a:cubicBezTo>
                <a:cubicBezTo>
                  <a:pt x="62737" y="26248"/>
                  <a:pt x="64105" y="22267"/>
                  <a:pt x="65230" y="18163"/>
                </a:cubicBezTo>
                <a:cubicBezTo>
                  <a:pt x="65716" y="16339"/>
                  <a:pt x="65412" y="15792"/>
                  <a:pt x="63923" y="15458"/>
                </a:cubicBezTo>
                <a:cubicBezTo>
                  <a:pt x="63801" y="15428"/>
                  <a:pt x="63680" y="15428"/>
                  <a:pt x="63558" y="15428"/>
                </a:cubicBezTo>
                <a:cubicBezTo>
                  <a:pt x="61795" y="15154"/>
                  <a:pt x="60002" y="14880"/>
                  <a:pt x="58239" y="14576"/>
                </a:cubicBezTo>
                <a:cubicBezTo>
                  <a:pt x="57433" y="14425"/>
                  <a:pt x="56753" y="13607"/>
                  <a:pt x="55886" y="13607"/>
                </a:cubicBezTo>
                <a:cubicBezTo>
                  <a:pt x="55707" y="13607"/>
                  <a:pt x="55519" y="13642"/>
                  <a:pt x="55321" y="13725"/>
                </a:cubicBezTo>
                <a:cubicBezTo>
                  <a:pt x="55321" y="13725"/>
                  <a:pt x="55260" y="13665"/>
                  <a:pt x="55230" y="13634"/>
                </a:cubicBezTo>
                <a:cubicBezTo>
                  <a:pt x="55260" y="13330"/>
                  <a:pt x="55503" y="13148"/>
                  <a:pt x="55594" y="12874"/>
                </a:cubicBezTo>
                <a:cubicBezTo>
                  <a:pt x="55777" y="12449"/>
                  <a:pt x="55503" y="11810"/>
                  <a:pt x="55108" y="11810"/>
                </a:cubicBezTo>
                <a:cubicBezTo>
                  <a:pt x="55081" y="11811"/>
                  <a:pt x="55054" y="11812"/>
                  <a:pt x="55027" y="11812"/>
                </a:cubicBezTo>
                <a:cubicBezTo>
                  <a:pt x="54272" y="11812"/>
                  <a:pt x="53620" y="11413"/>
                  <a:pt x="52798" y="11354"/>
                </a:cubicBezTo>
                <a:cubicBezTo>
                  <a:pt x="52965" y="11259"/>
                  <a:pt x="53039" y="11144"/>
                  <a:pt x="53151" y="11144"/>
                </a:cubicBezTo>
                <a:cubicBezTo>
                  <a:pt x="53182" y="11144"/>
                  <a:pt x="53215" y="11153"/>
                  <a:pt x="53254" y="11172"/>
                </a:cubicBezTo>
                <a:cubicBezTo>
                  <a:pt x="53680" y="11415"/>
                  <a:pt x="54135" y="11324"/>
                  <a:pt x="54561" y="11476"/>
                </a:cubicBezTo>
                <a:cubicBezTo>
                  <a:pt x="54677" y="11511"/>
                  <a:pt x="54766" y="11527"/>
                  <a:pt x="54834" y="11527"/>
                </a:cubicBezTo>
                <a:cubicBezTo>
                  <a:pt x="55122" y="11527"/>
                  <a:pt x="55018" y="11237"/>
                  <a:pt x="54895" y="10868"/>
                </a:cubicBezTo>
                <a:lnTo>
                  <a:pt x="54895" y="10868"/>
                </a:lnTo>
                <a:cubicBezTo>
                  <a:pt x="54924" y="10872"/>
                  <a:pt x="54951" y="10873"/>
                  <a:pt x="54978" y="10873"/>
                </a:cubicBezTo>
                <a:cubicBezTo>
                  <a:pt x="55407" y="10873"/>
                  <a:pt x="55616" y="10436"/>
                  <a:pt x="55959" y="10321"/>
                </a:cubicBezTo>
                <a:cubicBezTo>
                  <a:pt x="55898" y="10078"/>
                  <a:pt x="55959" y="9835"/>
                  <a:pt x="55746" y="9744"/>
                </a:cubicBezTo>
                <a:cubicBezTo>
                  <a:pt x="55260" y="9531"/>
                  <a:pt x="54743" y="9227"/>
                  <a:pt x="54287" y="9227"/>
                </a:cubicBezTo>
                <a:cubicBezTo>
                  <a:pt x="53299" y="9227"/>
                  <a:pt x="52336" y="8880"/>
                  <a:pt x="51352" y="8880"/>
                </a:cubicBezTo>
                <a:cubicBezTo>
                  <a:pt x="51247" y="8880"/>
                  <a:pt x="51141" y="8884"/>
                  <a:pt x="51035" y="8892"/>
                </a:cubicBezTo>
                <a:cubicBezTo>
                  <a:pt x="50984" y="8899"/>
                  <a:pt x="50935" y="8902"/>
                  <a:pt x="50888" y="8902"/>
                </a:cubicBezTo>
                <a:cubicBezTo>
                  <a:pt x="50479" y="8902"/>
                  <a:pt x="50176" y="8678"/>
                  <a:pt x="49850" y="8406"/>
                </a:cubicBezTo>
                <a:cubicBezTo>
                  <a:pt x="49992" y="8371"/>
                  <a:pt x="50103" y="8356"/>
                  <a:pt x="50208" y="8356"/>
                </a:cubicBezTo>
                <a:cubicBezTo>
                  <a:pt x="50281" y="8356"/>
                  <a:pt x="50352" y="8363"/>
                  <a:pt x="50427" y="8376"/>
                </a:cubicBezTo>
                <a:cubicBezTo>
                  <a:pt x="50755" y="8445"/>
                  <a:pt x="51073" y="8543"/>
                  <a:pt x="51386" y="8543"/>
                </a:cubicBezTo>
                <a:cubicBezTo>
                  <a:pt x="51626" y="8543"/>
                  <a:pt x="51862" y="8486"/>
                  <a:pt x="52099" y="8315"/>
                </a:cubicBezTo>
                <a:cubicBezTo>
                  <a:pt x="52707" y="7920"/>
                  <a:pt x="53467" y="8163"/>
                  <a:pt x="54105" y="7707"/>
                </a:cubicBezTo>
                <a:cubicBezTo>
                  <a:pt x="54409" y="7494"/>
                  <a:pt x="54835" y="7585"/>
                  <a:pt x="55230" y="7494"/>
                </a:cubicBezTo>
                <a:cubicBezTo>
                  <a:pt x="55564" y="7433"/>
                  <a:pt x="55898" y="7221"/>
                  <a:pt x="55929" y="6795"/>
                </a:cubicBezTo>
                <a:cubicBezTo>
                  <a:pt x="55959" y="6339"/>
                  <a:pt x="55564" y="6339"/>
                  <a:pt x="55290" y="6278"/>
                </a:cubicBezTo>
                <a:cubicBezTo>
                  <a:pt x="55139" y="6248"/>
                  <a:pt x="55017" y="6157"/>
                  <a:pt x="54987" y="6005"/>
                </a:cubicBezTo>
                <a:cubicBezTo>
                  <a:pt x="55309" y="5606"/>
                  <a:pt x="55561" y="5433"/>
                  <a:pt x="55897" y="5433"/>
                </a:cubicBezTo>
                <a:cubicBezTo>
                  <a:pt x="56099" y="5433"/>
                  <a:pt x="56331" y="5496"/>
                  <a:pt x="56628" y="5610"/>
                </a:cubicBezTo>
                <a:cubicBezTo>
                  <a:pt x="56782" y="5661"/>
                  <a:pt x="56932" y="5718"/>
                  <a:pt x="57059" y="5718"/>
                </a:cubicBezTo>
                <a:cubicBezTo>
                  <a:pt x="57232" y="5718"/>
                  <a:pt x="57366" y="5613"/>
                  <a:pt x="57418" y="5245"/>
                </a:cubicBezTo>
                <a:cubicBezTo>
                  <a:pt x="56689" y="4941"/>
                  <a:pt x="56050" y="4515"/>
                  <a:pt x="55442" y="3999"/>
                </a:cubicBezTo>
                <a:cubicBezTo>
                  <a:pt x="55716" y="3816"/>
                  <a:pt x="55959" y="3634"/>
                  <a:pt x="56202" y="3482"/>
                </a:cubicBezTo>
                <a:cubicBezTo>
                  <a:pt x="56446" y="3330"/>
                  <a:pt x="56810" y="3239"/>
                  <a:pt x="56780" y="2874"/>
                </a:cubicBezTo>
                <a:cubicBezTo>
                  <a:pt x="56780" y="2479"/>
                  <a:pt x="56415" y="2388"/>
                  <a:pt x="56142" y="2236"/>
                </a:cubicBezTo>
                <a:cubicBezTo>
                  <a:pt x="55047" y="1628"/>
                  <a:pt x="53832" y="1476"/>
                  <a:pt x="52646" y="1476"/>
                </a:cubicBezTo>
                <a:cubicBezTo>
                  <a:pt x="50488" y="1446"/>
                  <a:pt x="48330" y="1050"/>
                  <a:pt x="46141" y="990"/>
                </a:cubicBezTo>
                <a:cubicBezTo>
                  <a:pt x="45230" y="929"/>
                  <a:pt x="44348" y="898"/>
                  <a:pt x="43436" y="838"/>
                </a:cubicBezTo>
                <a:cubicBezTo>
                  <a:pt x="41430" y="746"/>
                  <a:pt x="39454" y="564"/>
                  <a:pt x="37479" y="442"/>
                </a:cubicBezTo>
                <a:cubicBezTo>
                  <a:pt x="36263" y="382"/>
                  <a:pt x="35077" y="442"/>
                  <a:pt x="33862" y="351"/>
                </a:cubicBezTo>
                <a:cubicBezTo>
                  <a:pt x="31947" y="199"/>
                  <a:pt x="30032" y="108"/>
                  <a:pt x="28117" y="47"/>
                </a:cubicBezTo>
                <a:cubicBezTo>
                  <a:pt x="28060" y="45"/>
                  <a:pt x="28003" y="44"/>
                  <a:pt x="27947" y="44"/>
                </a:cubicBezTo>
                <a:cubicBezTo>
                  <a:pt x="27383" y="44"/>
                  <a:pt x="26833" y="151"/>
                  <a:pt x="26254" y="151"/>
                </a:cubicBezTo>
                <a:cubicBezTo>
                  <a:pt x="26147" y="151"/>
                  <a:pt x="26038" y="147"/>
                  <a:pt x="25928" y="139"/>
                </a:cubicBezTo>
                <a:cubicBezTo>
                  <a:pt x="25377" y="85"/>
                  <a:pt x="24814" y="0"/>
                  <a:pt x="242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3"/>
          <p:cNvGrpSpPr/>
          <p:nvPr/>
        </p:nvGrpSpPr>
        <p:grpSpPr>
          <a:xfrm rot="-945866">
            <a:off x="-1105336" y="-20512"/>
            <a:ext cx="3222367" cy="1467416"/>
            <a:chOff x="3427375" y="613525"/>
            <a:chExt cx="1481825" cy="674800"/>
          </a:xfrm>
        </p:grpSpPr>
        <p:sp>
          <p:nvSpPr>
            <p:cNvPr id="204" name="Google Shape;204;p3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3"/>
          <p:cNvSpPr/>
          <p:nvPr/>
        </p:nvSpPr>
        <p:spPr>
          <a:xfrm rot="-4986706">
            <a:off x="-41860" y="-791529"/>
            <a:ext cx="2205655" cy="2602632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"/>
          <p:cNvSpPr/>
          <p:nvPr/>
        </p:nvSpPr>
        <p:spPr>
          <a:xfrm rot="3769222">
            <a:off x="7393160" y="1754314"/>
            <a:ext cx="3278720" cy="3203597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3"/>
          <p:cNvGrpSpPr/>
          <p:nvPr/>
        </p:nvGrpSpPr>
        <p:grpSpPr>
          <a:xfrm rot="2208857">
            <a:off x="-2327949" y="3855106"/>
            <a:ext cx="3786272" cy="1724209"/>
            <a:chOff x="3427375" y="613525"/>
            <a:chExt cx="1481825" cy="674800"/>
          </a:xfrm>
        </p:grpSpPr>
        <p:sp>
          <p:nvSpPr>
            <p:cNvPr id="387" name="Google Shape;387;p3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1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sp>
        <p:nvSpPr>
          <p:cNvPr id="569" name="Google Shape;569;p4"/>
          <p:cNvSpPr txBox="1">
            <a:spLocks noGrp="1"/>
          </p:cNvSpPr>
          <p:nvPr>
            <p:ph type="body" idx="1"/>
          </p:nvPr>
        </p:nvSpPr>
        <p:spPr>
          <a:xfrm>
            <a:off x="713250" y="1297400"/>
            <a:ext cx="7717500" cy="31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4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70" name="Google Shape;570;p4"/>
          <p:cNvSpPr/>
          <p:nvPr/>
        </p:nvSpPr>
        <p:spPr>
          <a:xfrm>
            <a:off x="-360675" y="-1208000"/>
            <a:ext cx="1589546" cy="2382066"/>
          </a:xfrm>
          <a:custGeom>
            <a:avLst/>
            <a:gdLst/>
            <a:ahLst/>
            <a:cxnLst/>
            <a:rect l="l" t="t" r="r" b="b"/>
            <a:pathLst>
              <a:path w="46962" h="35649" extrusionOk="0">
                <a:moveTo>
                  <a:pt x="37318" y="9758"/>
                </a:moveTo>
                <a:cubicBezTo>
                  <a:pt x="37370" y="9758"/>
                  <a:pt x="37423" y="9760"/>
                  <a:pt x="37478" y="9762"/>
                </a:cubicBezTo>
                <a:cubicBezTo>
                  <a:pt x="38329" y="9762"/>
                  <a:pt x="39150" y="10005"/>
                  <a:pt x="40001" y="10005"/>
                </a:cubicBezTo>
                <a:cubicBezTo>
                  <a:pt x="40159" y="9988"/>
                  <a:pt x="40338" y="9858"/>
                  <a:pt x="40519" y="9858"/>
                </a:cubicBezTo>
                <a:cubicBezTo>
                  <a:pt x="40651" y="9858"/>
                  <a:pt x="40785" y="9927"/>
                  <a:pt x="40913" y="10157"/>
                </a:cubicBezTo>
                <a:cubicBezTo>
                  <a:pt x="39658" y="10299"/>
                  <a:pt x="38440" y="10608"/>
                  <a:pt x="37158" y="10608"/>
                </a:cubicBezTo>
                <a:cubicBezTo>
                  <a:pt x="36795" y="10608"/>
                  <a:pt x="36426" y="10583"/>
                  <a:pt x="36049" y="10522"/>
                </a:cubicBezTo>
                <a:cubicBezTo>
                  <a:pt x="36354" y="9913"/>
                  <a:pt x="36784" y="9758"/>
                  <a:pt x="37318" y="9758"/>
                </a:cubicBezTo>
                <a:close/>
                <a:moveTo>
                  <a:pt x="39910" y="24443"/>
                </a:moveTo>
                <a:lnTo>
                  <a:pt x="39910" y="24443"/>
                </a:lnTo>
                <a:cubicBezTo>
                  <a:pt x="39607" y="25268"/>
                  <a:pt x="38808" y="25894"/>
                  <a:pt x="38073" y="25894"/>
                </a:cubicBezTo>
                <a:cubicBezTo>
                  <a:pt x="37996" y="25894"/>
                  <a:pt x="37918" y="25887"/>
                  <a:pt x="37843" y="25872"/>
                </a:cubicBezTo>
                <a:cubicBezTo>
                  <a:pt x="38451" y="24747"/>
                  <a:pt x="38451" y="24747"/>
                  <a:pt x="39910" y="24443"/>
                </a:cubicBezTo>
                <a:close/>
                <a:moveTo>
                  <a:pt x="27769" y="29670"/>
                </a:moveTo>
                <a:cubicBezTo>
                  <a:pt x="28419" y="29670"/>
                  <a:pt x="29043" y="29716"/>
                  <a:pt x="29545" y="29823"/>
                </a:cubicBezTo>
                <a:cubicBezTo>
                  <a:pt x="27630" y="29854"/>
                  <a:pt x="25776" y="30340"/>
                  <a:pt x="23830" y="30431"/>
                </a:cubicBezTo>
                <a:cubicBezTo>
                  <a:pt x="24074" y="30010"/>
                  <a:pt x="26016" y="29670"/>
                  <a:pt x="27769" y="29670"/>
                </a:cubicBezTo>
                <a:close/>
                <a:moveTo>
                  <a:pt x="35370" y="0"/>
                </a:moveTo>
                <a:cubicBezTo>
                  <a:pt x="33698" y="0"/>
                  <a:pt x="32047" y="100"/>
                  <a:pt x="30396" y="127"/>
                </a:cubicBezTo>
                <a:lnTo>
                  <a:pt x="30183" y="127"/>
                </a:lnTo>
                <a:cubicBezTo>
                  <a:pt x="27660" y="552"/>
                  <a:pt x="25107" y="522"/>
                  <a:pt x="22554" y="826"/>
                </a:cubicBezTo>
                <a:cubicBezTo>
                  <a:pt x="21247" y="978"/>
                  <a:pt x="19909" y="826"/>
                  <a:pt x="18633" y="1252"/>
                </a:cubicBezTo>
                <a:cubicBezTo>
                  <a:pt x="18402" y="1348"/>
                  <a:pt x="18146" y="1407"/>
                  <a:pt x="17921" y="1407"/>
                </a:cubicBezTo>
                <a:cubicBezTo>
                  <a:pt x="17790" y="1407"/>
                  <a:pt x="17669" y="1387"/>
                  <a:pt x="17569" y="1343"/>
                </a:cubicBezTo>
                <a:cubicBezTo>
                  <a:pt x="17496" y="1313"/>
                  <a:pt x="17435" y="1302"/>
                  <a:pt x="17383" y="1302"/>
                </a:cubicBezTo>
                <a:cubicBezTo>
                  <a:pt x="17219" y="1302"/>
                  <a:pt x="17144" y="1418"/>
                  <a:pt x="17052" y="1464"/>
                </a:cubicBezTo>
                <a:cubicBezTo>
                  <a:pt x="16819" y="1435"/>
                  <a:pt x="16893" y="1128"/>
                  <a:pt x="16713" y="1128"/>
                </a:cubicBezTo>
                <a:cubicBezTo>
                  <a:pt x="16705" y="1128"/>
                  <a:pt x="16697" y="1129"/>
                  <a:pt x="16687" y="1130"/>
                </a:cubicBezTo>
                <a:cubicBezTo>
                  <a:pt x="16110" y="1647"/>
                  <a:pt x="15471" y="1951"/>
                  <a:pt x="14712" y="1951"/>
                </a:cubicBezTo>
                <a:cubicBezTo>
                  <a:pt x="14639" y="1948"/>
                  <a:pt x="14567" y="1947"/>
                  <a:pt x="14495" y="1947"/>
                </a:cubicBezTo>
                <a:cubicBezTo>
                  <a:pt x="13742" y="1947"/>
                  <a:pt x="12968" y="2083"/>
                  <a:pt x="12219" y="2194"/>
                </a:cubicBezTo>
                <a:cubicBezTo>
                  <a:pt x="11186" y="2346"/>
                  <a:pt x="10213" y="2771"/>
                  <a:pt x="9149" y="2771"/>
                </a:cubicBezTo>
                <a:cubicBezTo>
                  <a:pt x="7173" y="2771"/>
                  <a:pt x="5593" y="3744"/>
                  <a:pt x="4043" y="4838"/>
                </a:cubicBezTo>
                <a:cubicBezTo>
                  <a:pt x="4320" y="5134"/>
                  <a:pt x="4756" y="5307"/>
                  <a:pt x="5150" y="5307"/>
                </a:cubicBezTo>
                <a:cubicBezTo>
                  <a:pt x="5403" y="5307"/>
                  <a:pt x="5639" y="5236"/>
                  <a:pt x="5806" y="5081"/>
                </a:cubicBezTo>
                <a:cubicBezTo>
                  <a:pt x="6079" y="4808"/>
                  <a:pt x="6336" y="4713"/>
                  <a:pt x="6588" y="4713"/>
                </a:cubicBezTo>
                <a:cubicBezTo>
                  <a:pt x="6924" y="4713"/>
                  <a:pt x="7252" y="4882"/>
                  <a:pt x="7599" y="5021"/>
                </a:cubicBezTo>
                <a:cubicBezTo>
                  <a:pt x="6505" y="5963"/>
                  <a:pt x="5441" y="6966"/>
                  <a:pt x="4286" y="7817"/>
                </a:cubicBezTo>
                <a:cubicBezTo>
                  <a:pt x="3678" y="8273"/>
                  <a:pt x="3283" y="8820"/>
                  <a:pt x="2888" y="9641"/>
                </a:cubicBezTo>
                <a:cubicBezTo>
                  <a:pt x="3556" y="9276"/>
                  <a:pt x="4043" y="8972"/>
                  <a:pt x="4438" y="8546"/>
                </a:cubicBezTo>
                <a:cubicBezTo>
                  <a:pt x="4639" y="8364"/>
                  <a:pt x="4818" y="8236"/>
                  <a:pt x="5015" y="8236"/>
                </a:cubicBezTo>
                <a:cubicBezTo>
                  <a:pt x="5145" y="8236"/>
                  <a:pt x="5283" y="8292"/>
                  <a:pt x="5441" y="8425"/>
                </a:cubicBezTo>
                <a:cubicBezTo>
                  <a:pt x="5532" y="8850"/>
                  <a:pt x="5289" y="9215"/>
                  <a:pt x="5198" y="9610"/>
                </a:cubicBezTo>
                <a:cubicBezTo>
                  <a:pt x="4651" y="11556"/>
                  <a:pt x="4225" y="13531"/>
                  <a:pt x="3526" y="15416"/>
                </a:cubicBezTo>
                <a:cubicBezTo>
                  <a:pt x="3374" y="15811"/>
                  <a:pt x="3100" y="16115"/>
                  <a:pt x="3070" y="16571"/>
                </a:cubicBezTo>
                <a:cubicBezTo>
                  <a:pt x="2979" y="17270"/>
                  <a:pt x="2675" y="17969"/>
                  <a:pt x="2432" y="18638"/>
                </a:cubicBezTo>
                <a:cubicBezTo>
                  <a:pt x="2356" y="18814"/>
                  <a:pt x="2301" y="19033"/>
                  <a:pt x="2077" y="19033"/>
                </a:cubicBezTo>
                <a:cubicBezTo>
                  <a:pt x="2031" y="19033"/>
                  <a:pt x="1977" y="19023"/>
                  <a:pt x="1915" y="19003"/>
                </a:cubicBezTo>
                <a:cubicBezTo>
                  <a:pt x="1641" y="18911"/>
                  <a:pt x="1489" y="18790"/>
                  <a:pt x="1550" y="18425"/>
                </a:cubicBezTo>
                <a:cubicBezTo>
                  <a:pt x="1702" y="17726"/>
                  <a:pt x="1185" y="17179"/>
                  <a:pt x="1155" y="16480"/>
                </a:cubicBezTo>
                <a:cubicBezTo>
                  <a:pt x="1155" y="16382"/>
                  <a:pt x="1094" y="16354"/>
                  <a:pt x="1008" y="16354"/>
                </a:cubicBezTo>
                <a:cubicBezTo>
                  <a:pt x="935" y="16354"/>
                  <a:pt x="844" y="16374"/>
                  <a:pt x="760" y="16389"/>
                </a:cubicBezTo>
                <a:cubicBezTo>
                  <a:pt x="730" y="17422"/>
                  <a:pt x="821" y="18425"/>
                  <a:pt x="1155" y="19398"/>
                </a:cubicBezTo>
                <a:cubicBezTo>
                  <a:pt x="1429" y="20188"/>
                  <a:pt x="1824" y="20978"/>
                  <a:pt x="1398" y="21829"/>
                </a:cubicBezTo>
                <a:cubicBezTo>
                  <a:pt x="1033" y="22528"/>
                  <a:pt x="882" y="23258"/>
                  <a:pt x="669" y="24018"/>
                </a:cubicBezTo>
                <a:cubicBezTo>
                  <a:pt x="365" y="25082"/>
                  <a:pt x="0" y="26146"/>
                  <a:pt x="304" y="27331"/>
                </a:cubicBezTo>
                <a:cubicBezTo>
                  <a:pt x="1277" y="27057"/>
                  <a:pt x="1337" y="25994"/>
                  <a:pt x="1945" y="25325"/>
                </a:cubicBezTo>
                <a:lnTo>
                  <a:pt x="1945" y="25325"/>
                </a:lnTo>
                <a:cubicBezTo>
                  <a:pt x="2037" y="25902"/>
                  <a:pt x="1915" y="26358"/>
                  <a:pt x="2128" y="26814"/>
                </a:cubicBezTo>
                <a:cubicBezTo>
                  <a:pt x="2183" y="26979"/>
                  <a:pt x="2089" y="27218"/>
                  <a:pt x="2361" y="27218"/>
                </a:cubicBezTo>
                <a:cubicBezTo>
                  <a:pt x="2390" y="27218"/>
                  <a:pt x="2424" y="27215"/>
                  <a:pt x="2462" y="27209"/>
                </a:cubicBezTo>
                <a:cubicBezTo>
                  <a:pt x="2796" y="27179"/>
                  <a:pt x="3040" y="27057"/>
                  <a:pt x="3070" y="26845"/>
                </a:cubicBezTo>
                <a:cubicBezTo>
                  <a:pt x="3192" y="26146"/>
                  <a:pt x="3556" y="25568"/>
                  <a:pt x="3678" y="24930"/>
                </a:cubicBezTo>
                <a:cubicBezTo>
                  <a:pt x="3708" y="24778"/>
                  <a:pt x="3678" y="24443"/>
                  <a:pt x="3982" y="24413"/>
                </a:cubicBezTo>
                <a:cubicBezTo>
                  <a:pt x="4012" y="24443"/>
                  <a:pt x="4043" y="24474"/>
                  <a:pt x="4043" y="24504"/>
                </a:cubicBezTo>
                <a:cubicBezTo>
                  <a:pt x="3982" y="25416"/>
                  <a:pt x="3404" y="26419"/>
                  <a:pt x="4590" y="27088"/>
                </a:cubicBezTo>
                <a:cubicBezTo>
                  <a:pt x="4620" y="27118"/>
                  <a:pt x="4620" y="27270"/>
                  <a:pt x="4620" y="27361"/>
                </a:cubicBezTo>
                <a:cubicBezTo>
                  <a:pt x="4894" y="28638"/>
                  <a:pt x="4955" y="29945"/>
                  <a:pt x="5410" y="31191"/>
                </a:cubicBezTo>
                <a:cubicBezTo>
                  <a:pt x="5622" y="31747"/>
                  <a:pt x="5788" y="32096"/>
                  <a:pt x="6250" y="32096"/>
                </a:cubicBezTo>
                <a:cubicBezTo>
                  <a:pt x="6318" y="32096"/>
                  <a:pt x="6392" y="32088"/>
                  <a:pt x="6474" y="32073"/>
                </a:cubicBezTo>
                <a:cubicBezTo>
                  <a:pt x="6900" y="31222"/>
                  <a:pt x="5654" y="30340"/>
                  <a:pt x="6535" y="29489"/>
                </a:cubicBezTo>
                <a:lnTo>
                  <a:pt x="6535" y="29489"/>
                </a:lnTo>
                <a:cubicBezTo>
                  <a:pt x="6930" y="29763"/>
                  <a:pt x="6930" y="30097"/>
                  <a:pt x="7021" y="30431"/>
                </a:cubicBezTo>
                <a:cubicBezTo>
                  <a:pt x="7143" y="30735"/>
                  <a:pt x="7082" y="31161"/>
                  <a:pt x="7477" y="31282"/>
                </a:cubicBezTo>
                <a:cubicBezTo>
                  <a:pt x="7531" y="31299"/>
                  <a:pt x="7577" y="31307"/>
                  <a:pt x="7616" y="31307"/>
                </a:cubicBezTo>
                <a:cubicBezTo>
                  <a:pt x="7936" y="31307"/>
                  <a:pt x="7845" y="30816"/>
                  <a:pt x="8116" y="30735"/>
                </a:cubicBezTo>
                <a:cubicBezTo>
                  <a:pt x="8146" y="30735"/>
                  <a:pt x="8176" y="30674"/>
                  <a:pt x="8237" y="30644"/>
                </a:cubicBezTo>
                <a:cubicBezTo>
                  <a:pt x="8122" y="30385"/>
                  <a:pt x="7706" y="29880"/>
                  <a:pt x="8207" y="29880"/>
                </a:cubicBezTo>
                <a:cubicBezTo>
                  <a:pt x="8235" y="29880"/>
                  <a:pt x="8265" y="29881"/>
                  <a:pt x="8298" y="29884"/>
                </a:cubicBezTo>
                <a:cubicBezTo>
                  <a:pt x="9119" y="29975"/>
                  <a:pt x="10000" y="30127"/>
                  <a:pt x="10608" y="30857"/>
                </a:cubicBezTo>
                <a:cubicBezTo>
                  <a:pt x="10973" y="31282"/>
                  <a:pt x="11429" y="31617"/>
                  <a:pt x="11915" y="31921"/>
                </a:cubicBezTo>
                <a:cubicBezTo>
                  <a:pt x="12371" y="32225"/>
                  <a:pt x="12766" y="32620"/>
                  <a:pt x="12432" y="33228"/>
                </a:cubicBezTo>
                <a:cubicBezTo>
                  <a:pt x="12736" y="33592"/>
                  <a:pt x="13253" y="33592"/>
                  <a:pt x="13557" y="33988"/>
                </a:cubicBezTo>
                <a:cubicBezTo>
                  <a:pt x="12888" y="34352"/>
                  <a:pt x="12280" y="34687"/>
                  <a:pt x="11642" y="35082"/>
                </a:cubicBezTo>
                <a:cubicBezTo>
                  <a:pt x="11824" y="35325"/>
                  <a:pt x="11915" y="35599"/>
                  <a:pt x="12219" y="35599"/>
                </a:cubicBezTo>
                <a:cubicBezTo>
                  <a:pt x="12933" y="35599"/>
                  <a:pt x="13646" y="35648"/>
                  <a:pt x="14351" y="35648"/>
                </a:cubicBezTo>
                <a:cubicBezTo>
                  <a:pt x="14998" y="35648"/>
                  <a:pt x="15637" y="35606"/>
                  <a:pt x="16262" y="35447"/>
                </a:cubicBezTo>
                <a:cubicBezTo>
                  <a:pt x="17111" y="35227"/>
                  <a:pt x="17951" y="35169"/>
                  <a:pt x="18792" y="35169"/>
                </a:cubicBezTo>
                <a:cubicBezTo>
                  <a:pt x="19577" y="35169"/>
                  <a:pt x="20363" y="35219"/>
                  <a:pt x="21155" y="35234"/>
                </a:cubicBezTo>
                <a:cubicBezTo>
                  <a:pt x="22168" y="35261"/>
                  <a:pt x="23206" y="35486"/>
                  <a:pt x="24246" y="35486"/>
                </a:cubicBezTo>
                <a:cubicBezTo>
                  <a:pt x="24360" y="35486"/>
                  <a:pt x="24475" y="35483"/>
                  <a:pt x="24590" y="35477"/>
                </a:cubicBezTo>
                <a:cubicBezTo>
                  <a:pt x="26336" y="35396"/>
                  <a:pt x="28058" y="35031"/>
                  <a:pt x="29820" y="35031"/>
                </a:cubicBezTo>
                <a:cubicBezTo>
                  <a:pt x="30052" y="35031"/>
                  <a:pt x="30284" y="35037"/>
                  <a:pt x="30517" y="35051"/>
                </a:cubicBezTo>
                <a:cubicBezTo>
                  <a:pt x="30601" y="35059"/>
                  <a:pt x="30686" y="35063"/>
                  <a:pt x="30773" y="35063"/>
                </a:cubicBezTo>
                <a:cubicBezTo>
                  <a:pt x="31032" y="35063"/>
                  <a:pt x="31300" y="35029"/>
                  <a:pt x="31551" y="34960"/>
                </a:cubicBezTo>
                <a:cubicBezTo>
                  <a:pt x="33223" y="34474"/>
                  <a:pt x="35016" y="34656"/>
                  <a:pt x="36688" y="34231"/>
                </a:cubicBezTo>
                <a:cubicBezTo>
                  <a:pt x="37721" y="33988"/>
                  <a:pt x="38876" y="34109"/>
                  <a:pt x="39697" y="33137"/>
                </a:cubicBezTo>
                <a:cubicBezTo>
                  <a:pt x="38299" y="31890"/>
                  <a:pt x="36536" y="31708"/>
                  <a:pt x="34773" y="31495"/>
                </a:cubicBezTo>
                <a:cubicBezTo>
                  <a:pt x="35126" y="31344"/>
                  <a:pt x="35495" y="31318"/>
                  <a:pt x="35869" y="31318"/>
                </a:cubicBezTo>
                <a:cubicBezTo>
                  <a:pt x="36061" y="31318"/>
                  <a:pt x="36254" y="31325"/>
                  <a:pt x="36447" y="31325"/>
                </a:cubicBezTo>
                <a:cubicBezTo>
                  <a:pt x="36784" y="31325"/>
                  <a:pt x="37120" y="31304"/>
                  <a:pt x="37448" y="31191"/>
                </a:cubicBezTo>
                <a:cubicBezTo>
                  <a:pt x="38329" y="30918"/>
                  <a:pt x="38998" y="30310"/>
                  <a:pt x="39727" y="29763"/>
                </a:cubicBezTo>
                <a:cubicBezTo>
                  <a:pt x="39180" y="29611"/>
                  <a:pt x="39028" y="28942"/>
                  <a:pt x="38420" y="28942"/>
                </a:cubicBezTo>
                <a:cubicBezTo>
                  <a:pt x="38400" y="28943"/>
                  <a:pt x="38379" y="28943"/>
                  <a:pt x="38357" y="28943"/>
                </a:cubicBezTo>
                <a:cubicBezTo>
                  <a:pt x="37741" y="28943"/>
                  <a:pt x="36727" y="28531"/>
                  <a:pt x="36110" y="28091"/>
                </a:cubicBezTo>
                <a:cubicBezTo>
                  <a:pt x="37934" y="27939"/>
                  <a:pt x="39059" y="26784"/>
                  <a:pt x="40183" y="25538"/>
                </a:cubicBezTo>
                <a:lnTo>
                  <a:pt x="40183" y="25538"/>
                </a:lnTo>
                <a:cubicBezTo>
                  <a:pt x="40305" y="25598"/>
                  <a:pt x="40001" y="25750"/>
                  <a:pt x="40244" y="25872"/>
                </a:cubicBezTo>
                <a:cubicBezTo>
                  <a:pt x="40700" y="25112"/>
                  <a:pt x="42007" y="25021"/>
                  <a:pt x="41855" y="23744"/>
                </a:cubicBezTo>
                <a:cubicBezTo>
                  <a:pt x="42341" y="23349"/>
                  <a:pt x="43192" y="23319"/>
                  <a:pt x="43223" y="22589"/>
                </a:cubicBezTo>
                <a:cubicBezTo>
                  <a:pt x="43161" y="22404"/>
                  <a:pt x="43089" y="22359"/>
                  <a:pt x="43015" y="22359"/>
                </a:cubicBezTo>
                <a:cubicBezTo>
                  <a:pt x="42947" y="22359"/>
                  <a:pt x="42877" y="22398"/>
                  <a:pt x="42811" y="22398"/>
                </a:cubicBezTo>
                <a:cubicBezTo>
                  <a:pt x="42774" y="22398"/>
                  <a:pt x="42739" y="22385"/>
                  <a:pt x="42706" y="22346"/>
                </a:cubicBezTo>
                <a:cubicBezTo>
                  <a:pt x="42541" y="22126"/>
                  <a:pt x="42369" y="22055"/>
                  <a:pt x="42189" y="22055"/>
                </a:cubicBezTo>
                <a:cubicBezTo>
                  <a:pt x="41971" y="22055"/>
                  <a:pt x="41740" y="22158"/>
                  <a:pt x="41490" y="22224"/>
                </a:cubicBezTo>
                <a:cubicBezTo>
                  <a:pt x="41241" y="22287"/>
                  <a:pt x="40975" y="22365"/>
                  <a:pt x="40706" y="22365"/>
                </a:cubicBezTo>
                <a:cubicBezTo>
                  <a:pt x="40451" y="22365"/>
                  <a:pt x="40192" y="22295"/>
                  <a:pt x="39940" y="22073"/>
                </a:cubicBezTo>
                <a:cubicBezTo>
                  <a:pt x="39802" y="21958"/>
                  <a:pt x="39596" y="21705"/>
                  <a:pt x="39242" y="21705"/>
                </a:cubicBezTo>
                <a:cubicBezTo>
                  <a:pt x="39126" y="21705"/>
                  <a:pt x="38995" y="21732"/>
                  <a:pt x="38846" y="21799"/>
                </a:cubicBezTo>
                <a:cubicBezTo>
                  <a:pt x="39180" y="21100"/>
                  <a:pt x="39758" y="20857"/>
                  <a:pt x="40214" y="20583"/>
                </a:cubicBezTo>
                <a:cubicBezTo>
                  <a:pt x="40332" y="20498"/>
                  <a:pt x="40545" y="20366"/>
                  <a:pt x="40779" y="20366"/>
                </a:cubicBezTo>
                <a:cubicBezTo>
                  <a:pt x="40965" y="20366"/>
                  <a:pt x="41163" y="20449"/>
                  <a:pt x="41338" y="20705"/>
                </a:cubicBezTo>
                <a:cubicBezTo>
                  <a:pt x="41308" y="20188"/>
                  <a:pt x="41551" y="20097"/>
                  <a:pt x="41946" y="20097"/>
                </a:cubicBezTo>
                <a:cubicBezTo>
                  <a:pt x="42584" y="20066"/>
                  <a:pt x="43223" y="20006"/>
                  <a:pt x="43861" y="19945"/>
                </a:cubicBezTo>
                <a:cubicBezTo>
                  <a:pt x="44097" y="19923"/>
                  <a:pt x="44348" y="19811"/>
                  <a:pt x="44615" y="19811"/>
                </a:cubicBezTo>
                <a:cubicBezTo>
                  <a:pt x="44726" y="19811"/>
                  <a:pt x="44839" y="19830"/>
                  <a:pt x="44955" y="19884"/>
                </a:cubicBezTo>
                <a:cubicBezTo>
                  <a:pt x="44955" y="19975"/>
                  <a:pt x="44955" y="20066"/>
                  <a:pt x="44955" y="20158"/>
                </a:cubicBezTo>
                <a:cubicBezTo>
                  <a:pt x="44993" y="20624"/>
                  <a:pt x="45098" y="20849"/>
                  <a:pt x="45329" y="20849"/>
                </a:cubicBezTo>
                <a:cubicBezTo>
                  <a:pt x="45474" y="20849"/>
                  <a:pt x="45669" y="20760"/>
                  <a:pt x="45928" y="20583"/>
                </a:cubicBezTo>
                <a:cubicBezTo>
                  <a:pt x="46536" y="20188"/>
                  <a:pt x="46931" y="19641"/>
                  <a:pt x="46961" y="18881"/>
                </a:cubicBezTo>
                <a:cubicBezTo>
                  <a:pt x="46961" y="18607"/>
                  <a:pt x="46901" y="18486"/>
                  <a:pt x="46627" y="18425"/>
                </a:cubicBezTo>
                <a:cubicBezTo>
                  <a:pt x="46535" y="18397"/>
                  <a:pt x="46445" y="18386"/>
                  <a:pt x="46358" y="18386"/>
                </a:cubicBezTo>
                <a:cubicBezTo>
                  <a:pt x="46142" y="18386"/>
                  <a:pt x="45936" y="18448"/>
                  <a:pt x="45718" y="18448"/>
                </a:cubicBezTo>
                <a:cubicBezTo>
                  <a:pt x="45648" y="18448"/>
                  <a:pt x="45576" y="18442"/>
                  <a:pt x="45502" y="18425"/>
                </a:cubicBezTo>
                <a:cubicBezTo>
                  <a:pt x="44866" y="18314"/>
                  <a:pt x="44305" y="17927"/>
                  <a:pt x="43591" y="17927"/>
                </a:cubicBezTo>
                <a:cubicBezTo>
                  <a:pt x="43520" y="17927"/>
                  <a:pt x="43448" y="17931"/>
                  <a:pt x="43375" y="17939"/>
                </a:cubicBezTo>
                <a:cubicBezTo>
                  <a:pt x="43679" y="17574"/>
                  <a:pt x="43831" y="17179"/>
                  <a:pt x="44226" y="17027"/>
                </a:cubicBezTo>
                <a:cubicBezTo>
                  <a:pt x="44165" y="16784"/>
                  <a:pt x="44104" y="16571"/>
                  <a:pt x="44043" y="16328"/>
                </a:cubicBezTo>
                <a:cubicBezTo>
                  <a:pt x="44287" y="16206"/>
                  <a:pt x="44530" y="16115"/>
                  <a:pt x="44773" y="15993"/>
                </a:cubicBezTo>
                <a:cubicBezTo>
                  <a:pt x="44712" y="15659"/>
                  <a:pt x="44439" y="15477"/>
                  <a:pt x="44256" y="15294"/>
                </a:cubicBezTo>
                <a:cubicBezTo>
                  <a:pt x="44104" y="15051"/>
                  <a:pt x="44530" y="15203"/>
                  <a:pt x="44408" y="14960"/>
                </a:cubicBezTo>
                <a:cubicBezTo>
                  <a:pt x="44131" y="14960"/>
                  <a:pt x="43837" y="15152"/>
                  <a:pt x="43579" y="15152"/>
                </a:cubicBezTo>
                <a:cubicBezTo>
                  <a:pt x="43496" y="15152"/>
                  <a:pt x="43418" y="15133"/>
                  <a:pt x="43344" y="15082"/>
                </a:cubicBezTo>
                <a:cubicBezTo>
                  <a:pt x="42974" y="14815"/>
                  <a:pt x="42604" y="14743"/>
                  <a:pt x="42230" y="14743"/>
                </a:cubicBezTo>
                <a:cubicBezTo>
                  <a:pt x="41837" y="14743"/>
                  <a:pt x="41440" y="14823"/>
                  <a:pt x="41034" y="14838"/>
                </a:cubicBezTo>
                <a:cubicBezTo>
                  <a:pt x="40795" y="14838"/>
                  <a:pt x="40612" y="15084"/>
                  <a:pt x="40352" y="15084"/>
                </a:cubicBezTo>
                <a:cubicBezTo>
                  <a:pt x="40282" y="15084"/>
                  <a:pt x="40206" y="15066"/>
                  <a:pt x="40122" y="15021"/>
                </a:cubicBezTo>
                <a:cubicBezTo>
                  <a:pt x="40122" y="14534"/>
                  <a:pt x="40548" y="14200"/>
                  <a:pt x="40669" y="13744"/>
                </a:cubicBezTo>
                <a:cubicBezTo>
                  <a:pt x="40708" y="13609"/>
                  <a:pt x="40796" y="13584"/>
                  <a:pt x="40894" y="13584"/>
                </a:cubicBezTo>
                <a:cubicBezTo>
                  <a:pt x="40950" y="13584"/>
                  <a:pt x="41009" y="13592"/>
                  <a:pt x="41065" y="13592"/>
                </a:cubicBezTo>
                <a:cubicBezTo>
                  <a:pt x="41825" y="13531"/>
                  <a:pt x="42584" y="13531"/>
                  <a:pt x="43344" y="13410"/>
                </a:cubicBezTo>
                <a:cubicBezTo>
                  <a:pt x="43679" y="13379"/>
                  <a:pt x="44195" y="13471"/>
                  <a:pt x="44287" y="12863"/>
                </a:cubicBezTo>
                <a:cubicBezTo>
                  <a:pt x="44302" y="12771"/>
                  <a:pt x="44363" y="12741"/>
                  <a:pt x="44435" y="12741"/>
                </a:cubicBezTo>
                <a:cubicBezTo>
                  <a:pt x="44507" y="12741"/>
                  <a:pt x="44591" y="12771"/>
                  <a:pt x="44651" y="12802"/>
                </a:cubicBezTo>
                <a:cubicBezTo>
                  <a:pt x="44697" y="12954"/>
                  <a:pt x="44636" y="12961"/>
                  <a:pt x="44568" y="12961"/>
                </a:cubicBezTo>
                <a:cubicBezTo>
                  <a:pt x="44560" y="12961"/>
                  <a:pt x="44552" y="12961"/>
                  <a:pt x="44545" y="12961"/>
                </a:cubicBezTo>
                <a:cubicBezTo>
                  <a:pt x="44484" y="12961"/>
                  <a:pt x="44425" y="12967"/>
                  <a:pt x="44439" y="13075"/>
                </a:cubicBezTo>
                <a:cubicBezTo>
                  <a:pt x="44511" y="13133"/>
                  <a:pt x="44604" y="13171"/>
                  <a:pt x="44679" y="13171"/>
                </a:cubicBezTo>
                <a:cubicBezTo>
                  <a:pt x="44760" y="13171"/>
                  <a:pt x="44819" y="13126"/>
                  <a:pt x="44803" y="13015"/>
                </a:cubicBezTo>
                <a:cubicBezTo>
                  <a:pt x="44743" y="12559"/>
                  <a:pt x="45077" y="12407"/>
                  <a:pt x="45320" y="12194"/>
                </a:cubicBezTo>
                <a:cubicBezTo>
                  <a:pt x="45502" y="12012"/>
                  <a:pt x="45594" y="11738"/>
                  <a:pt x="45715" y="11495"/>
                </a:cubicBezTo>
                <a:cubicBezTo>
                  <a:pt x="45837" y="11312"/>
                  <a:pt x="45837" y="11161"/>
                  <a:pt x="45654" y="11009"/>
                </a:cubicBezTo>
                <a:cubicBezTo>
                  <a:pt x="45587" y="10964"/>
                  <a:pt x="45525" y="10944"/>
                  <a:pt x="45464" y="10944"/>
                </a:cubicBezTo>
                <a:cubicBezTo>
                  <a:pt x="45360" y="10944"/>
                  <a:pt x="45264" y="11004"/>
                  <a:pt x="45168" y="11100"/>
                </a:cubicBezTo>
                <a:cubicBezTo>
                  <a:pt x="44773" y="11464"/>
                  <a:pt x="44378" y="11860"/>
                  <a:pt x="44378" y="12498"/>
                </a:cubicBezTo>
                <a:cubicBezTo>
                  <a:pt x="43922" y="12255"/>
                  <a:pt x="43496" y="12042"/>
                  <a:pt x="43040" y="11799"/>
                </a:cubicBezTo>
                <a:cubicBezTo>
                  <a:pt x="43375" y="11647"/>
                  <a:pt x="43648" y="11556"/>
                  <a:pt x="43861" y="11404"/>
                </a:cubicBezTo>
                <a:cubicBezTo>
                  <a:pt x="44165" y="11221"/>
                  <a:pt x="43922" y="10857"/>
                  <a:pt x="44135" y="10583"/>
                </a:cubicBezTo>
                <a:cubicBezTo>
                  <a:pt x="44651" y="9945"/>
                  <a:pt x="44560" y="9732"/>
                  <a:pt x="43891" y="9215"/>
                </a:cubicBezTo>
                <a:cubicBezTo>
                  <a:pt x="43527" y="8911"/>
                  <a:pt x="43010" y="8942"/>
                  <a:pt x="42645" y="8638"/>
                </a:cubicBezTo>
                <a:cubicBezTo>
                  <a:pt x="42874" y="8377"/>
                  <a:pt x="43129" y="8310"/>
                  <a:pt x="43395" y="8310"/>
                </a:cubicBezTo>
                <a:cubicBezTo>
                  <a:pt x="43672" y="8310"/>
                  <a:pt x="43959" y="8382"/>
                  <a:pt x="44240" y="8382"/>
                </a:cubicBezTo>
                <a:cubicBezTo>
                  <a:pt x="44444" y="8382"/>
                  <a:pt x="44644" y="8344"/>
                  <a:pt x="44834" y="8212"/>
                </a:cubicBezTo>
                <a:cubicBezTo>
                  <a:pt x="44773" y="7027"/>
                  <a:pt x="43435" y="7361"/>
                  <a:pt x="42888" y="6723"/>
                </a:cubicBezTo>
                <a:cubicBezTo>
                  <a:pt x="43679" y="6297"/>
                  <a:pt x="43679" y="6297"/>
                  <a:pt x="43344" y="5446"/>
                </a:cubicBezTo>
                <a:lnTo>
                  <a:pt x="43344" y="5446"/>
                </a:lnTo>
                <a:cubicBezTo>
                  <a:pt x="43593" y="5771"/>
                  <a:pt x="43854" y="5832"/>
                  <a:pt x="44112" y="5832"/>
                </a:cubicBezTo>
                <a:cubicBezTo>
                  <a:pt x="44263" y="5832"/>
                  <a:pt x="44414" y="5811"/>
                  <a:pt x="44560" y="5811"/>
                </a:cubicBezTo>
                <a:cubicBezTo>
                  <a:pt x="44530" y="5629"/>
                  <a:pt x="44347" y="5720"/>
                  <a:pt x="44439" y="5537"/>
                </a:cubicBezTo>
                <a:cubicBezTo>
                  <a:pt x="44560" y="5537"/>
                  <a:pt x="44695" y="5524"/>
                  <a:pt x="44835" y="5524"/>
                </a:cubicBezTo>
                <a:cubicBezTo>
                  <a:pt x="44905" y="5524"/>
                  <a:pt x="44976" y="5527"/>
                  <a:pt x="45046" y="5537"/>
                </a:cubicBezTo>
                <a:cubicBezTo>
                  <a:pt x="45079" y="5545"/>
                  <a:pt x="45109" y="5548"/>
                  <a:pt x="45137" y="5548"/>
                </a:cubicBezTo>
                <a:cubicBezTo>
                  <a:pt x="45341" y="5548"/>
                  <a:pt x="45418" y="5364"/>
                  <a:pt x="45472" y="5203"/>
                </a:cubicBezTo>
                <a:cubicBezTo>
                  <a:pt x="45563" y="4990"/>
                  <a:pt x="45381" y="4899"/>
                  <a:pt x="45198" y="4838"/>
                </a:cubicBezTo>
                <a:cubicBezTo>
                  <a:pt x="44682" y="4686"/>
                  <a:pt x="44347" y="4139"/>
                  <a:pt x="43739" y="4139"/>
                </a:cubicBezTo>
                <a:lnTo>
                  <a:pt x="44955" y="4139"/>
                </a:lnTo>
                <a:cubicBezTo>
                  <a:pt x="44785" y="4007"/>
                  <a:pt x="44618" y="3969"/>
                  <a:pt x="44454" y="3969"/>
                </a:cubicBezTo>
                <a:cubicBezTo>
                  <a:pt x="44228" y="3969"/>
                  <a:pt x="44008" y="4041"/>
                  <a:pt x="43793" y="4041"/>
                </a:cubicBezTo>
                <a:cubicBezTo>
                  <a:pt x="43662" y="4041"/>
                  <a:pt x="43532" y="4014"/>
                  <a:pt x="43405" y="3926"/>
                </a:cubicBezTo>
                <a:cubicBezTo>
                  <a:pt x="43618" y="3896"/>
                  <a:pt x="43770" y="3866"/>
                  <a:pt x="43952" y="3835"/>
                </a:cubicBezTo>
                <a:cubicBezTo>
                  <a:pt x="43132" y="3562"/>
                  <a:pt x="42372" y="3166"/>
                  <a:pt x="41369" y="3166"/>
                </a:cubicBezTo>
                <a:cubicBezTo>
                  <a:pt x="41825" y="2954"/>
                  <a:pt x="42220" y="2832"/>
                  <a:pt x="42524" y="2619"/>
                </a:cubicBezTo>
                <a:cubicBezTo>
                  <a:pt x="42862" y="2394"/>
                  <a:pt x="43201" y="2284"/>
                  <a:pt x="43554" y="2284"/>
                </a:cubicBezTo>
                <a:cubicBezTo>
                  <a:pt x="43772" y="2284"/>
                  <a:pt x="43994" y="2326"/>
                  <a:pt x="44226" y="2407"/>
                </a:cubicBezTo>
                <a:cubicBezTo>
                  <a:pt x="44640" y="2521"/>
                  <a:pt x="45054" y="2628"/>
                  <a:pt x="45458" y="2628"/>
                </a:cubicBezTo>
                <a:cubicBezTo>
                  <a:pt x="45915" y="2628"/>
                  <a:pt x="46360" y="2491"/>
                  <a:pt x="46779" y="2072"/>
                </a:cubicBezTo>
                <a:cubicBezTo>
                  <a:pt x="46566" y="1525"/>
                  <a:pt x="46019" y="1282"/>
                  <a:pt x="45594" y="1160"/>
                </a:cubicBezTo>
                <a:cubicBezTo>
                  <a:pt x="44035" y="723"/>
                  <a:pt x="42477" y="261"/>
                  <a:pt x="40852" y="261"/>
                </a:cubicBezTo>
                <a:cubicBezTo>
                  <a:pt x="40671" y="261"/>
                  <a:pt x="40488" y="267"/>
                  <a:pt x="40305" y="279"/>
                </a:cubicBezTo>
                <a:cubicBezTo>
                  <a:pt x="40173" y="284"/>
                  <a:pt x="40041" y="287"/>
                  <a:pt x="39909" y="287"/>
                </a:cubicBezTo>
                <a:cubicBezTo>
                  <a:pt x="38587" y="287"/>
                  <a:pt x="37288" y="33"/>
                  <a:pt x="35989" y="5"/>
                </a:cubicBezTo>
                <a:cubicBezTo>
                  <a:pt x="35782" y="2"/>
                  <a:pt x="35576" y="0"/>
                  <a:pt x="35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" name="Google Shape;571;p4"/>
          <p:cNvGrpSpPr/>
          <p:nvPr/>
        </p:nvGrpSpPr>
        <p:grpSpPr>
          <a:xfrm rot="3354928">
            <a:off x="7379510" y="183471"/>
            <a:ext cx="3551893" cy="1617477"/>
            <a:chOff x="3427375" y="613525"/>
            <a:chExt cx="1481825" cy="674800"/>
          </a:xfrm>
        </p:grpSpPr>
        <p:sp>
          <p:nvSpPr>
            <p:cNvPr id="572" name="Google Shape;572;p4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" name="Google Shape;752;p4"/>
          <p:cNvSpPr/>
          <p:nvPr/>
        </p:nvSpPr>
        <p:spPr>
          <a:xfrm rot="-5400000">
            <a:off x="-217875" y="-296238"/>
            <a:ext cx="1309339" cy="1401538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6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grpSp>
        <p:nvGrpSpPr>
          <p:cNvPr id="1307" name="Google Shape;1307;p6"/>
          <p:cNvGrpSpPr/>
          <p:nvPr/>
        </p:nvGrpSpPr>
        <p:grpSpPr>
          <a:xfrm>
            <a:off x="8101565" y="-164690"/>
            <a:ext cx="3222377" cy="1467420"/>
            <a:chOff x="3427375" y="613525"/>
            <a:chExt cx="1481825" cy="674800"/>
          </a:xfrm>
        </p:grpSpPr>
        <p:sp>
          <p:nvSpPr>
            <p:cNvPr id="1308" name="Google Shape;1308;p6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6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6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6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6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6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6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6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6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6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6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6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6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6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6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6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6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6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6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6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6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6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6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6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6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6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6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6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6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6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6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6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6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6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6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6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6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6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6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6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6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6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6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6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6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6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6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6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6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6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6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6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6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6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6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6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6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6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6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6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6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6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6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6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6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6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6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6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6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6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6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6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6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6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6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6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6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6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6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6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6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6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6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6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6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6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6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6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6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6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6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6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6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6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6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6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6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6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6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6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6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6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6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6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6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6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6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6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6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6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6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6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6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6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6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6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6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6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6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6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6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6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6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6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6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6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6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6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6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6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6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6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6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6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6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8" name="Google Shape;1488;p6"/>
          <p:cNvSpPr/>
          <p:nvPr/>
        </p:nvSpPr>
        <p:spPr>
          <a:xfrm rot="-1940992">
            <a:off x="-310694" y="4130"/>
            <a:ext cx="1488276" cy="1129755"/>
          </a:xfrm>
          <a:custGeom>
            <a:avLst/>
            <a:gdLst/>
            <a:ahLst/>
            <a:cxnLst/>
            <a:rect l="l" t="t" r="r" b="b"/>
            <a:pathLst>
              <a:path w="46962" h="35649" extrusionOk="0">
                <a:moveTo>
                  <a:pt x="37318" y="9758"/>
                </a:moveTo>
                <a:cubicBezTo>
                  <a:pt x="37370" y="9758"/>
                  <a:pt x="37423" y="9760"/>
                  <a:pt x="37478" y="9762"/>
                </a:cubicBezTo>
                <a:cubicBezTo>
                  <a:pt x="38329" y="9762"/>
                  <a:pt x="39150" y="10005"/>
                  <a:pt x="40001" y="10005"/>
                </a:cubicBezTo>
                <a:cubicBezTo>
                  <a:pt x="40159" y="9988"/>
                  <a:pt x="40338" y="9858"/>
                  <a:pt x="40519" y="9858"/>
                </a:cubicBezTo>
                <a:cubicBezTo>
                  <a:pt x="40651" y="9858"/>
                  <a:pt x="40785" y="9927"/>
                  <a:pt x="40913" y="10157"/>
                </a:cubicBezTo>
                <a:cubicBezTo>
                  <a:pt x="39658" y="10299"/>
                  <a:pt x="38440" y="10608"/>
                  <a:pt x="37158" y="10608"/>
                </a:cubicBezTo>
                <a:cubicBezTo>
                  <a:pt x="36795" y="10608"/>
                  <a:pt x="36426" y="10583"/>
                  <a:pt x="36049" y="10522"/>
                </a:cubicBezTo>
                <a:cubicBezTo>
                  <a:pt x="36354" y="9913"/>
                  <a:pt x="36784" y="9758"/>
                  <a:pt x="37318" y="9758"/>
                </a:cubicBezTo>
                <a:close/>
                <a:moveTo>
                  <a:pt x="39910" y="24443"/>
                </a:moveTo>
                <a:lnTo>
                  <a:pt x="39910" y="24443"/>
                </a:lnTo>
                <a:cubicBezTo>
                  <a:pt x="39607" y="25268"/>
                  <a:pt x="38808" y="25894"/>
                  <a:pt x="38073" y="25894"/>
                </a:cubicBezTo>
                <a:cubicBezTo>
                  <a:pt x="37996" y="25894"/>
                  <a:pt x="37918" y="25887"/>
                  <a:pt x="37843" y="25872"/>
                </a:cubicBezTo>
                <a:cubicBezTo>
                  <a:pt x="38451" y="24747"/>
                  <a:pt x="38451" y="24747"/>
                  <a:pt x="39910" y="24443"/>
                </a:cubicBezTo>
                <a:close/>
                <a:moveTo>
                  <a:pt x="27769" y="29670"/>
                </a:moveTo>
                <a:cubicBezTo>
                  <a:pt x="28419" y="29670"/>
                  <a:pt x="29043" y="29716"/>
                  <a:pt x="29545" y="29823"/>
                </a:cubicBezTo>
                <a:cubicBezTo>
                  <a:pt x="27630" y="29854"/>
                  <a:pt x="25776" y="30340"/>
                  <a:pt x="23830" y="30431"/>
                </a:cubicBezTo>
                <a:cubicBezTo>
                  <a:pt x="24074" y="30010"/>
                  <a:pt x="26016" y="29670"/>
                  <a:pt x="27769" y="29670"/>
                </a:cubicBezTo>
                <a:close/>
                <a:moveTo>
                  <a:pt x="35370" y="0"/>
                </a:moveTo>
                <a:cubicBezTo>
                  <a:pt x="33698" y="0"/>
                  <a:pt x="32047" y="100"/>
                  <a:pt x="30396" y="127"/>
                </a:cubicBezTo>
                <a:lnTo>
                  <a:pt x="30183" y="127"/>
                </a:lnTo>
                <a:cubicBezTo>
                  <a:pt x="27660" y="552"/>
                  <a:pt x="25107" y="522"/>
                  <a:pt x="22554" y="826"/>
                </a:cubicBezTo>
                <a:cubicBezTo>
                  <a:pt x="21247" y="978"/>
                  <a:pt x="19909" y="826"/>
                  <a:pt x="18633" y="1252"/>
                </a:cubicBezTo>
                <a:cubicBezTo>
                  <a:pt x="18402" y="1348"/>
                  <a:pt x="18146" y="1407"/>
                  <a:pt x="17921" y="1407"/>
                </a:cubicBezTo>
                <a:cubicBezTo>
                  <a:pt x="17790" y="1407"/>
                  <a:pt x="17669" y="1387"/>
                  <a:pt x="17569" y="1343"/>
                </a:cubicBezTo>
                <a:cubicBezTo>
                  <a:pt x="17496" y="1313"/>
                  <a:pt x="17435" y="1302"/>
                  <a:pt x="17383" y="1302"/>
                </a:cubicBezTo>
                <a:cubicBezTo>
                  <a:pt x="17219" y="1302"/>
                  <a:pt x="17144" y="1418"/>
                  <a:pt x="17052" y="1464"/>
                </a:cubicBezTo>
                <a:cubicBezTo>
                  <a:pt x="16819" y="1435"/>
                  <a:pt x="16893" y="1128"/>
                  <a:pt x="16713" y="1128"/>
                </a:cubicBezTo>
                <a:cubicBezTo>
                  <a:pt x="16705" y="1128"/>
                  <a:pt x="16697" y="1129"/>
                  <a:pt x="16687" y="1130"/>
                </a:cubicBezTo>
                <a:cubicBezTo>
                  <a:pt x="16110" y="1647"/>
                  <a:pt x="15471" y="1951"/>
                  <a:pt x="14712" y="1951"/>
                </a:cubicBezTo>
                <a:cubicBezTo>
                  <a:pt x="14639" y="1948"/>
                  <a:pt x="14567" y="1947"/>
                  <a:pt x="14495" y="1947"/>
                </a:cubicBezTo>
                <a:cubicBezTo>
                  <a:pt x="13742" y="1947"/>
                  <a:pt x="12968" y="2083"/>
                  <a:pt x="12219" y="2194"/>
                </a:cubicBezTo>
                <a:cubicBezTo>
                  <a:pt x="11186" y="2346"/>
                  <a:pt x="10213" y="2771"/>
                  <a:pt x="9149" y="2771"/>
                </a:cubicBezTo>
                <a:cubicBezTo>
                  <a:pt x="7173" y="2771"/>
                  <a:pt x="5593" y="3744"/>
                  <a:pt x="4043" y="4838"/>
                </a:cubicBezTo>
                <a:cubicBezTo>
                  <a:pt x="4320" y="5134"/>
                  <a:pt x="4756" y="5307"/>
                  <a:pt x="5150" y="5307"/>
                </a:cubicBezTo>
                <a:cubicBezTo>
                  <a:pt x="5403" y="5307"/>
                  <a:pt x="5639" y="5236"/>
                  <a:pt x="5806" y="5081"/>
                </a:cubicBezTo>
                <a:cubicBezTo>
                  <a:pt x="6079" y="4808"/>
                  <a:pt x="6336" y="4713"/>
                  <a:pt x="6588" y="4713"/>
                </a:cubicBezTo>
                <a:cubicBezTo>
                  <a:pt x="6924" y="4713"/>
                  <a:pt x="7252" y="4882"/>
                  <a:pt x="7599" y="5021"/>
                </a:cubicBezTo>
                <a:cubicBezTo>
                  <a:pt x="6505" y="5963"/>
                  <a:pt x="5441" y="6966"/>
                  <a:pt x="4286" y="7817"/>
                </a:cubicBezTo>
                <a:cubicBezTo>
                  <a:pt x="3678" y="8273"/>
                  <a:pt x="3283" y="8820"/>
                  <a:pt x="2888" y="9641"/>
                </a:cubicBezTo>
                <a:cubicBezTo>
                  <a:pt x="3556" y="9276"/>
                  <a:pt x="4043" y="8972"/>
                  <a:pt x="4438" y="8546"/>
                </a:cubicBezTo>
                <a:cubicBezTo>
                  <a:pt x="4639" y="8364"/>
                  <a:pt x="4818" y="8236"/>
                  <a:pt x="5015" y="8236"/>
                </a:cubicBezTo>
                <a:cubicBezTo>
                  <a:pt x="5145" y="8236"/>
                  <a:pt x="5283" y="8292"/>
                  <a:pt x="5441" y="8425"/>
                </a:cubicBezTo>
                <a:cubicBezTo>
                  <a:pt x="5532" y="8850"/>
                  <a:pt x="5289" y="9215"/>
                  <a:pt x="5198" y="9610"/>
                </a:cubicBezTo>
                <a:cubicBezTo>
                  <a:pt x="4651" y="11556"/>
                  <a:pt x="4225" y="13531"/>
                  <a:pt x="3526" y="15416"/>
                </a:cubicBezTo>
                <a:cubicBezTo>
                  <a:pt x="3374" y="15811"/>
                  <a:pt x="3100" y="16115"/>
                  <a:pt x="3070" y="16571"/>
                </a:cubicBezTo>
                <a:cubicBezTo>
                  <a:pt x="2979" y="17270"/>
                  <a:pt x="2675" y="17969"/>
                  <a:pt x="2432" y="18638"/>
                </a:cubicBezTo>
                <a:cubicBezTo>
                  <a:pt x="2356" y="18814"/>
                  <a:pt x="2301" y="19033"/>
                  <a:pt x="2077" y="19033"/>
                </a:cubicBezTo>
                <a:cubicBezTo>
                  <a:pt x="2031" y="19033"/>
                  <a:pt x="1977" y="19023"/>
                  <a:pt x="1915" y="19003"/>
                </a:cubicBezTo>
                <a:cubicBezTo>
                  <a:pt x="1641" y="18911"/>
                  <a:pt x="1489" y="18790"/>
                  <a:pt x="1550" y="18425"/>
                </a:cubicBezTo>
                <a:cubicBezTo>
                  <a:pt x="1702" y="17726"/>
                  <a:pt x="1185" y="17179"/>
                  <a:pt x="1155" y="16480"/>
                </a:cubicBezTo>
                <a:cubicBezTo>
                  <a:pt x="1155" y="16382"/>
                  <a:pt x="1094" y="16354"/>
                  <a:pt x="1008" y="16354"/>
                </a:cubicBezTo>
                <a:cubicBezTo>
                  <a:pt x="935" y="16354"/>
                  <a:pt x="844" y="16374"/>
                  <a:pt x="760" y="16389"/>
                </a:cubicBezTo>
                <a:cubicBezTo>
                  <a:pt x="730" y="17422"/>
                  <a:pt x="821" y="18425"/>
                  <a:pt x="1155" y="19398"/>
                </a:cubicBezTo>
                <a:cubicBezTo>
                  <a:pt x="1429" y="20188"/>
                  <a:pt x="1824" y="20978"/>
                  <a:pt x="1398" y="21829"/>
                </a:cubicBezTo>
                <a:cubicBezTo>
                  <a:pt x="1033" y="22528"/>
                  <a:pt x="882" y="23258"/>
                  <a:pt x="669" y="24018"/>
                </a:cubicBezTo>
                <a:cubicBezTo>
                  <a:pt x="365" y="25082"/>
                  <a:pt x="0" y="26146"/>
                  <a:pt x="304" y="27331"/>
                </a:cubicBezTo>
                <a:cubicBezTo>
                  <a:pt x="1277" y="27057"/>
                  <a:pt x="1337" y="25994"/>
                  <a:pt x="1945" y="25325"/>
                </a:cubicBezTo>
                <a:lnTo>
                  <a:pt x="1945" y="25325"/>
                </a:lnTo>
                <a:cubicBezTo>
                  <a:pt x="2037" y="25902"/>
                  <a:pt x="1915" y="26358"/>
                  <a:pt x="2128" y="26814"/>
                </a:cubicBezTo>
                <a:cubicBezTo>
                  <a:pt x="2183" y="26979"/>
                  <a:pt x="2089" y="27218"/>
                  <a:pt x="2361" y="27218"/>
                </a:cubicBezTo>
                <a:cubicBezTo>
                  <a:pt x="2390" y="27218"/>
                  <a:pt x="2424" y="27215"/>
                  <a:pt x="2462" y="27209"/>
                </a:cubicBezTo>
                <a:cubicBezTo>
                  <a:pt x="2796" y="27179"/>
                  <a:pt x="3040" y="27057"/>
                  <a:pt x="3070" y="26845"/>
                </a:cubicBezTo>
                <a:cubicBezTo>
                  <a:pt x="3192" y="26146"/>
                  <a:pt x="3556" y="25568"/>
                  <a:pt x="3678" y="24930"/>
                </a:cubicBezTo>
                <a:cubicBezTo>
                  <a:pt x="3708" y="24778"/>
                  <a:pt x="3678" y="24443"/>
                  <a:pt x="3982" y="24413"/>
                </a:cubicBezTo>
                <a:cubicBezTo>
                  <a:pt x="4012" y="24443"/>
                  <a:pt x="4043" y="24474"/>
                  <a:pt x="4043" y="24504"/>
                </a:cubicBezTo>
                <a:cubicBezTo>
                  <a:pt x="3982" y="25416"/>
                  <a:pt x="3404" y="26419"/>
                  <a:pt x="4590" y="27088"/>
                </a:cubicBezTo>
                <a:cubicBezTo>
                  <a:pt x="4620" y="27118"/>
                  <a:pt x="4620" y="27270"/>
                  <a:pt x="4620" y="27361"/>
                </a:cubicBezTo>
                <a:cubicBezTo>
                  <a:pt x="4894" y="28638"/>
                  <a:pt x="4955" y="29945"/>
                  <a:pt x="5410" y="31191"/>
                </a:cubicBezTo>
                <a:cubicBezTo>
                  <a:pt x="5622" y="31747"/>
                  <a:pt x="5788" y="32096"/>
                  <a:pt x="6250" y="32096"/>
                </a:cubicBezTo>
                <a:cubicBezTo>
                  <a:pt x="6318" y="32096"/>
                  <a:pt x="6392" y="32088"/>
                  <a:pt x="6474" y="32073"/>
                </a:cubicBezTo>
                <a:cubicBezTo>
                  <a:pt x="6900" y="31222"/>
                  <a:pt x="5654" y="30340"/>
                  <a:pt x="6535" y="29489"/>
                </a:cubicBezTo>
                <a:lnTo>
                  <a:pt x="6535" y="29489"/>
                </a:lnTo>
                <a:cubicBezTo>
                  <a:pt x="6930" y="29763"/>
                  <a:pt x="6930" y="30097"/>
                  <a:pt x="7021" y="30431"/>
                </a:cubicBezTo>
                <a:cubicBezTo>
                  <a:pt x="7143" y="30735"/>
                  <a:pt x="7082" y="31161"/>
                  <a:pt x="7477" y="31282"/>
                </a:cubicBezTo>
                <a:cubicBezTo>
                  <a:pt x="7531" y="31299"/>
                  <a:pt x="7577" y="31307"/>
                  <a:pt x="7616" y="31307"/>
                </a:cubicBezTo>
                <a:cubicBezTo>
                  <a:pt x="7936" y="31307"/>
                  <a:pt x="7845" y="30816"/>
                  <a:pt x="8116" y="30735"/>
                </a:cubicBezTo>
                <a:cubicBezTo>
                  <a:pt x="8146" y="30735"/>
                  <a:pt x="8176" y="30674"/>
                  <a:pt x="8237" y="30644"/>
                </a:cubicBezTo>
                <a:cubicBezTo>
                  <a:pt x="8122" y="30385"/>
                  <a:pt x="7706" y="29880"/>
                  <a:pt x="8207" y="29880"/>
                </a:cubicBezTo>
                <a:cubicBezTo>
                  <a:pt x="8235" y="29880"/>
                  <a:pt x="8265" y="29881"/>
                  <a:pt x="8298" y="29884"/>
                </a:cubicBezTo>
                <a:cubicBezTo>
                  <a:pt x="9119" y="29975"/>
                  <a:pt x="10000" y="30127"/>
                  <a:pt x="10608" y="30857"/>
                </a:cubicBezTo>
                <a:cubicBezTo>
                  <a:pt x="10973" y="31282"/>
                  <a:pt x="11429" y="31617"/>
                  <a:pt x="11915" y="31921"/>
                </a:cubicBezTo>
                <a:cubicBezTo>
                  <a:pt x="12371" y="32225"/>
                  <a:pt x="12766" y="32620"/>
                  <a:pt x="12432" y="33228"/>
                </a:cubicBezTo>
                <a:cubicBezTo>
                  <a:pt x="12736" y="33592"/>
                  <a:pt x="13253" y="33592"/>
                  <a:pt x="13557" y="33988"/>
                </a:cubicBezTo>
                <a:cubicBezTo>
                  <a:pt x="12888" y="34352"/>
                  <a:pt x="12280" y="34687"/>
                  <a:pt x="11642" y="35082"/>
                </a:cubicBezTo>
                <a:cubicBezTo>
                  <a:pt x="11824" y="35325"/>
                  <a:pt x="11915" y="35599"/>
                  <a:pt x="12219" y="35599"/>
                </a:cubicBezTo>
                <a:cubicBezTo>
                  <a:pt x="12933" y="35599"/>
                  <a:pt x="13646" y="35648"/>
                  <a:pt x="14351" y="35648"/>
                </a:cubicBezTo>
                <a:cubicBezTo>
                  <a:pt x="14998" y="35648"/>
                  <a:pt x="15637" y="35606"/>
                  <a:pt x="16262" y="35447"/>
                </a:cubicBezTo>
                <a:cubicBezTo>
                  <a:pt x="17111" y="35227"/>
                  <a:pt x="17951" y="35169"/>
                  <a:pt x="18792" y="35169"/>
                </a:cubicBezTo>
                <a:cubicBezTo>
                  <a:pt x="19577" y="35169"/>
                  <a:pt x="20363" y="35219"/>
                  <a:pt x="21155" y="35234"/>
                </a:cubicBezTo>
                <a:cubicBezTo>
                  <a:pt x="22168" y="35261"/>
                  <a:pt x="23206" y="35486"/>
                  <a:pt x="24246" y="35486"/>
                </a:cubicBezTo>
                <a:cubicBezTo>
                  <a:pt x="24360" y="35486"/>
                  <a:pt x="24475" y="35483"/>
                  <a:pt x="24590" y="35477"/>
                </a:cubicBezTo>
                <a:cubicBezTo>
                  <a:pt x="26336" y="35396"/>
                  <a:pt x="28058" y="35031"/>
                  <a:pt x="29820" y="35031"/>
                </a:cubicBezTo>
                <a:cubicBezTo>
                  <a:pt x="30052" y="35031"/>
                  <a:pt x="30284" y="35037"/>
                  <a:pt x="30517" y="35051"/>
                </a:cubicBezTo>
                <a:cubicBezTo>
                  <a:pt x="30601" y="35059"/>
                  <a:pt x="30686" y="35063"/>
                  <a:pt x="30773" y="35063"/>
                </a:cubicBezTo>
                <a:cubicBezTo>
                  <a:pt x="31032" y="35063"/>
                  <a:pt x="31300" y="35029"/>
                  <a:pt x="31551" y="34960"/>
                </a:cubicBezTo>
                <a:cubicBezTo>
                  <a:pt x="33223" y="34474"/>
                  <a:pt x="35016" y="34656"/>
                  <a:pt x="36688" y="34231"/>
                </a:cubicBezTo>
                <a:cubicBezTo>
                  <a:pt x="37721" y="33988"/>
                  <a:pt x="38876" y="34109"/>
                  <a:pt x="39697" y="33137"/>
                </a:cubicBezTo>
                <a:cubicBezTo>
                  <a:pt x="38299" y="31890"/>
                  <a:pt x="36536" y="31708"/>
                  <a:pt x="34773" y="31495"/>
                </a:cubicBezTo>
                <a:cubicBezTo>
                  <a:pt x="35126" y="31344"/>
                  <a:pt x="35495" y="31318"/>
                  <a:pt x="35869" y="31318"/>
                </a:cubicBezTo>
                <a:cubicBezTo>
                  <a:pt x="36061" y="31318"/>
                  <a:pt x="36254" y="31325"/>
                  <a:pt x="36447" y="31325"/>
                </a:cubicBezTo>
                <a:cubicBezTo>
                  <a:pt x="36784" y="31325"/>
                  <a:pt x="37120" y="31304"/>
                  <a:pt x="37448" y="31191"/>
                </a:cubicBezTo>
                <a:cubicBezTo>
                  <a:pt x="38329" y="30918"/>
                  <a:pt x="38998" y="30310"/>
                  <a:pt x="39727" y="29763"/>
                </a:cubicBezTo>
                <a:cubicBezTo>
                  <a:pt x="39180" y="29611"/>
                  <a:pt x="39028" y="28942"/>
                  <a:pt x="38420" y="28942"/>
                </a:cubicBezTo>
                <a:cubicBezTo>
                  <a:pt x="38400" y="28943"/>
                  <a:pt x="38379" y="28943"/>
                  <a:pt x="38357" y="28943"/>
                </a:cubicBezTo>
                <a:cubicBezTo>
                  <a:pt x="37741" y="28943"/>
                  <a:pt x="36727" y="28531"/>
                  <a:pt x="36110" y="28091"/>
                </a:cubicBezTo>
                <a:cubicBezTo>
                  <a:pt x="37934" y="27939"/>
                  <a:pt x="39059" y="26784"/>
                  <a:pt x="40183" y="25538"/>
                </a:cubicBezTo>
                <a:lnTo>
                  <a:pt x="40183" y="25538"/>
                </a:lnTo>
                <a:cubicBezTo>
                  <a:pt x="40305" y="25598"/>
                  <a:pt x="40001" y="25750"/>
                  <a:pt x="40244" y="25872"/>
                </a:cubicBezTo>
                <a:cubicBezTo>
                  <a:pt x="40700" y="25112"/>
                  <a:pt x="42007" y="25021"/>
                  <a:pt x="41855" y="23744"/>
                </a:cubicBezTo>
                <a:cubicBezTo>
                  <a:pt x="42341" y="23349"/>
                  <a:pt x="43192" y="23319"/>
                  <a:pt x="43223" y="22589"/>
                </a:cubicBezTo>
                <a:cubicBezTo>
                  <a:pt x="43161" y="22404"/>
                  <a:pt x="43089" y="22359"/>
                  <a:pt x="43015" y="22359"/>
                </a:cubicBezTo>
                <a:cubicBezTo>
                  <a:pt x="42947" y="22359"/>
                  <a:pt x="42877" y="22398"/>
                  <a:pt x="42811" y="22398"/>
                </a:cubicBezTo>
                <a:cubicBezTo>
                  <a:pt x="42774" y="22398"/>
                  <a:pt x="42739" y="22385"/>
                  <a:pt x="42706" y="22346"/>
                </a:cubicBezTo>
                <a:cubicBezTo>
                  <a:pt x="42541" y="22126"/>
                  <a:pt x="42369" y="22055"/>
                  <a:pt x="42189" y="22055"/>
                </a:cubicBezTo>
                <a:cubicBezTo>
                  <a:pt x="41971" y="22055"/>
                  <a:pt x="41740" y="22158"/>
                  <a:pt x="41490" y="22224"/>
                </a:cubicBezTo>
                <a:cubicBezTo>
                  <a:pt x="41241" y="22287"/>
                  <a:pt x="40975" y="22365"/>
                  <a:pt x="40706" y="22365"/>
                </a:cubicBezTo>
                <a:cubicBezTo>
                  <a:pt x="40451" y="22365"/>
                  <a:pt x="40192" y="22295"/>
                  <a:pt x="39940" y="22073"/>
                </a:cubicBezTo>
                <a:cubicBezTo>
                  <a:pt x="39802" y="21958"/>
                  <a:pt x="39596" y="21705"/>
                  <a:pt x="39242" y="21705"/>
                </a:cubicBezTo>
                <a:cubicBezTo>
                  <a:pt x="39126" y="21705"/>
                  <a:pt x="38995" y="21732"/>
                  <a:pt x="38846" y="21799"/>
                </a:cubicBezTo>
                <a:cubicBezTo>
                  <a:pt x="39180" y="21100"/>
                  <a:pt x="39758" y="20857"/>
                  <a:pt x="40214" y="20583"/>
                </a:cubicBezTo>
                <a:cubicBezTo>
                  <a:pt x="40332" y="20498"/>
                  <a:pt x="40545" y="20366"/>
                  <a:pt x="40779" y="20366"/>
                </a:cubicBezTo>
                <a:cubicBezTo>
                  <a:pt x="40965" y="20366"/>
                  <a:pt x="41163" y="20449"/>
                  <a:pt x="41338" y="20705"/>
                </a:cubicBezTo>
                <a:cubicBezTo>
                  <a:pt x="41308" y="20188"/>
                  <a:pt x="41551" y="20097"/>
                  <a:pt x="41946" y="20097"/>
                </a:cubicBezTo>
                <a:cubicBezTo>
                  <a:pt x="42584" y="20066"/>
                  <a:pt x="43223" y="20006"/>
                  <a:pt x="43861" y="19945"/>
                </a:cubicBezTo>
                <a:cubicBezTo>
                  <a:pt x="44097" y="19923"/>
                  <a:pt x="44348" y="19811"/>
                  <a:pt x="44615" y="19811"/>
                </a:cubicBezTo>
                <a:cubicBezTo>
                  <a:pt x="44726" y="19811"/>
                  <a:pt x="44839" y="19830"/>
                  <a:pt x="44955" y="19884"/>
                </a:cubicBezTo>
                <a:cubicBezTo>
                  <a:pt x="44955" y="19975"/>
                  <a:pt x="44955" y="20066"/>
                  <a:pt x="44955" y="20158"/>
                </a:cubicBezTo>
                <a:cubicBezTo>
                  <a:pt x="44993" y="20624"/>
                  <a:pt x="45098" y="20849"/>
                  <a:pt x="45329" y="20849"/>
                </a:cubicBezTo>
                <a:cubicBezTo>
                  <a:pt x="45474" y="20849"/>
                  <a:pt x="45669" y="20760"/>
                  <a:pt x="45928" y="20583"/>
                </a:cubicBezTo>
                <a:cubicBezTo>
                  <a:pt x="46536" y="20188"/>
                  <a:pt x="46931" y="19641"/>
                  <a:pt x="46961" y="18881"/>
                </a:cubicBezTo>
                <a:cubicBezTo>
                  <a:pt x="46961" y="18607"/>
                  <a:pt x="46901" y="18486"/>
                  <a:pt x="46627" y="18425"/>
                </a:cubicBezTo>
                <a:cubicBezTo>
                  <a:pt x="46535" y="18397"/>
                  <a:pt x="46445" y="18386"/>
                  <a:pt x="46358" y="18386"/>
                </a:cubicBezTo>
                <a:cubicBezTo>
                  <a:pt x="46142" y="18386"/>
                  <a:pt x="45936" y="18448"/>
                  <a:pt x="45718" y="18448"/>
                </a:cubicBezTo>
                <a:cubicBezTo>
                  <a:pt x="45648" y="18448"/>
                  <a:pt x="45576" y="18442"/>
                  <a:pt x="45502" y="18425"/>
                </a:cubicBezTo>
                <a:cubicBezTo>
                  <a:pt x="44866" y="18314"/>
                  <a:pt x="44305" y="17927"/>
                  <a:pt x="43591" y="17927"/>
                </a:cubicBezTo>
                <a:cubicBezTo>
                  <a:pt x="43520" y="17927"/>
                  <a:pt x="43448" y="17931"/>
                  <a:pt x="43375" y="17939"/>
                </a:cubicBezTo>
                <a:cubicBezTo>
                  <a:pt x="43679" y="17574"/>
                  <a:pt x="43831" y="17179"/>
                  <a:pt x="44226" y="17027"/>
                </a:cubicBezTo>
                <a:cubicBezTo>
                  <a:pt x="44165" y="16784"/>
                  <a:pt x="44104" y="16571"/>
                  <a:pt x="44043" y="16328"/>
                </a:cubicBezTo>
                <a:cubicBezTo>
                  <a:pt x="44287" y="16206"/>
                  <a:pt x="44530" y="16115"/>
                  <a:pt x="44773" y="15993"/>
                </a:cubicBezTo>
                <a:cubicBezTo>
                  <a:pt x="44712" y="15659"/>
                  <a:pt x="44439" y="15477"/>
                  <a:pt x="44256" y="15294"/>
                </a:cubicBezTo>
                <a:cubicBezTo>
                  <a:pt x="44104" y="15051"/>
                  <a:pt x="44530" y="15203"/>
                  <a:pt x="44408" y="14960"/>
                </a:cubicBezTo>
                <a:cubicBezTo>
                  <a:pt x="44131" y="14960"/>
                  <a:pt x="43837" y="15152"/>
                  <a:pt x="43579" y="15152"/>
                </a:cubicBezTo>
                <a:cubicBezTo>
                  <a:pt x="43496" y="15152"/>
                  <a:pt x="43418" y="15133"/>
                  <a:pt x="43344" y="15082"/>
                </a:cubicBezTo>
                <a:cubicBezTo>
                  <a:pt x="42974" y="14815"/>
                  <a:pt x="42604" y="14743"/>
                  <a:pt x="42230" y="14743"/>
                </a:cubicBezTo>
                <a:cubicBezTo>
                  <a:pt x="41837" y="14743"/>
                  <a:pt x="41440" y="14823"/>
                  <a:pt x="41034" y="14838"/>
                </a:cubicBezTo>
                <a:cubicBezTo>
                  <a:pt x="40795" y="14838"/>
                  <a:pt x="40612" y="15084"/>
                  <a:pt x="40352" y="15084"/>
                </a:cubicBezTo>
                <a:cubicBezTo>
                  <a:pt x="40282" y="15084"/>
                  <a:pt x="40206" y="15066"/>
                  <a:pt x="40122" y="15021"/>
                </a:cubicBezTo>
                <a:cubicBezTo>
                  <a:pt x="40122" y="14534"/>
                  <a:pt x="40548" y="14200"/>
                  <a:pt x="40669" y="13744"/>
                </a:cubicBezTo>
                <a:cubicBezTo>
                  <a:pt x="40708" y="13609"/>
                  <a:pt x="40796" y="13584"/>
                  <a:pt x="40894" y="13584"/>
                </a:cubicBezTo>
                <a:cubicBezTo>
                  <a:pt x="40950" y="13584"/>
                  <a:pt x="41009" y="13592"/>
                  <a:pt x="41065" y="13592"/>
                </a:cubicBezTo>
                <a:cubicBezTo>
                  <a:pt x="41825" y="13531"/>
                  <a:pt x="42584" y="13531"/>
                  <a:pt x="43344" y="13410"/>
                </a:cubicBezTo>
                <a:cubicBezTo>
                  <a:pt x="43679" y="13379"/>
                  <a:pt x="44195" y="13471"/>
                  <a:pt x="44287" y="12863"/>
                </a:cubicBezTo>
                <a:cubicBezTo>
                  <a:pt x="44302" y="12771"/>
                  <a:pt x="44363" y="12741"/>
                  <a:pt x="44435" y="12741"/>
                </a:cubicBezTo>
                <a:cubicBezTo>
                  <a:pt x="44507" y="12741"/>
                  <a:pt x="44591" y="12771"/>
                  <a:pt x="44651" y="12802"/>
                </a:cubicBezTo>
                <a:cubicBezTo>
                  <a:pt x="44697" y="12954"/>
                  <a:pt x="44636" y="12961"/>
                  <a:pt x="44568" y="12961"/>
                </a:cubicBezTo>
                <a:cubicBezTo>
                  <a:pt x="44560" y="12961"/>
                  <a:pt x="44552" y="12961"/>
                  <a:pt x="44545" y="12961"/>
                </a:cubicBezTo>
                <a:cubicBezTo>
                  <a:pt x="44484" y="12961"/>
                  <a:pt x="44425" y="12967"/>
                  <a:pt x="44439" y="13075"/>
                </a:cubicBezTo>
                <a:cubicBezTo>
                  <a:pt x="44511" y="13133"/>
                  <a:pt x="44604" y="13171"/>
                  <a:pt x="44679" y="13171"/>
                </a:cubicBezTo>
                <a:cubicBezTo>
                  <a:pt x="44760" y="13171"/>
                  <a:pt x="44819" y="13126"/>
                  <a:pt x="44803" y="13015"/>
                </a:cubicBezTo>
                <a:cubicBezTo>
                  <a:pt x="44743" y="12559"/>
                  <a:pt x="45077" y="12407"/>
                  <a:pt x="45320" y="12194"/>
                </a:cubicBezTo>
                <a:cubicBezTo>
                  <a:pt x="45502" y="12012"/>
                  <a:pt x="45594" y="11738"/>
                  <a:pt x="45715" y="11495"/>
                </a:cubicBezTo>
                <a:cubicBezTo>
                  <a:pt x="45837" y="11312"/>
                  <a:pt x="45837" y="11161"/>
                  <a:pt x="45654" y="11009"/>
                </a:cubicBezTo>
                <a:cubicBezTo>
                  <a:pt x="45587" y="10964"/>
                  <a:pt x="45525" y="10944"/>
                  <a:pt x="45464" y="10944"/>
                </a:cubicBezTo>
                <a:cubicBezTo>
                  <a:pt x="45360" y="10944"/>
                  <a:pt x="45264" y="11004"/>
                  <a:pt x="45168" y="11100"/>
                </a:cubicBezTo>
                <a:cubicBezTo>
                  <a:pt x="44773" y="11464"/>
                  <a:pt x="44378" y="11860"/>
                  <a:pt x="44378" y="12498"/>
                </a:cubicBezTo>
                <a:cubicBezTo>
                  <a:pt x="43922" y="12255"/>
                  <a:pt x="43496" y="12042"/>
                  <a:pt x="43040" y="11799"/>
                </a:cubicBezTo>
                <a:cubicBezTo>
                  <a:pt x="43375" y="11647"/>
                  <a:pt x="43648" y="11556"/>
                  <a:pt x="43861" y="11404"/>
                </a:cubicBezTo>
                <a:cubicBezTo>
                  <a:pt x="44165" y="11221"/>
                  <a:pt x="43922" y="10857"/>
                  <a:pt x="44135" y="10583"/>
                </a:cubicBezTo>
                <a:cubicBezTo>
                  <a:pt x="44651" y="9945"/>
                  <a:pt x="44560" y="9732"/>
                  <a:pt x="43891" y="9215"/>
                </a:cubicBezTo>
                <a:cubicBezTo>
                  <a:pt x="43527" y="8911"/>
                  <a:pt x="43010" y="8942"/>
                  <a:pt x="42645" y="8638"/>
                </a:cubicBezTo>
                <a:cubicBezTo>
                  <a:pt x="42874" y="8377"/>
                  <a:pt x="43129" y="8310"/>
                  <a:pt x="43395" y="8310"/>
                </a:cubicBezTo>
                <a:cubicBezTo>
                  <a:pt x="43672" y="8310"/>
                  <a:pt x="43959" y="8382"/>
                  <a:pt x="44240" y="8382"/>
                </a:cubicBezTo>
                <a:cubicBezTo>
                  <a:pt x="44444" y="8382"/>
                  <a:pt x="44644" y="8344"/>
                  <a:pt x="44834" y="8212"/>
                </a:cubicBezTo>
                <a:cubicBezTo>
                  <a:pt x="44773" y="7027"/>
                  <a:pt x="43435" y="7361"/>
                  <a:pt x="42888" y="6723"/>
                </a:cubicBezTo>
                <a:cubicBezTo>
                  <a:pt x="43679" y="6297"/>
                  <a:pt x="43679" y="6297"/>
                  <a:pt x="43344" y="5446"/>
                </a:cubicBezTo>
                <a:lnTo>
                  <a:pt x="43344" y="5446"/>
                </a:lnTo>
                <a:cubicBezTo>
                  <a:pt x="43593" y="5771"/>
                  <a:pt x="43854" y="5832"/>
                  <a:pt x="44112" y="5832"/>
                </a:cubicBezTo>
                <a:cubicBezTo>
                  <a:pt x="44263" y="5832"/>
                  <a:pt x="44414" y="5811"/>
                  <a:pt x="44560" y="5811"/>
                </a:cubicBezTo>
                <a:cubicBezTo>
                  <a:pt x="44530" y="5629"/>
                  <a:pt x="44347" y="5720"/>
                  <a:pt x="44439" y="5537"/>
                </a:cubicBezTo>
                <a:cubicBezTo>
                  <a:pt x="44560" y="5537"/>
                  <a:pt x="44695" y="5524"/>
                  <a:pt x="44835" y="5524"/>
                </a:cubicBezTo>
                <a:cubicBezTo>
                  <a:pt x="44905" y="5524"/>
                  <a:pt x="44976" y="5527"/>
                  <a:pt x="45046" y="5537"/>
                </a:cubicBezTo>
                <a:cubicBezTo>
                  <a:pt x="45079" y="5545"/>
                  <a:pt x="45109" y="5548"/>
                  <a:pt x="45137" y="5548"/>
                </a:cubicBezTo>
                <a:cubicBezTo>
                  <a:pt x="45341" y="5548"/>
                  <a:pt x="45418" y="5364"/>
                  <a:pt x="45472" y="5203"/>
                </a:cubicBezTo>
                <a:cubicBezTo>
                  <a:pt x="45563" y="4990"/>
                  <a:pt x="45381" y="4899"/>
                  <a:pt x="45198" y="4838"/>
                </a:cubicBezTo>
                <a:cubicBezTo>
                  <a:pt x="44682" y="4686"/>
                  <a:pt x="44347" y="4139"/>
                  <a:pt x="43739" y="4139"/>
                </a:cubicBezTo>
                <a:lnTo>
                  <a:pt x="44955" y="4139"/>
                </a:lnTo>
                <a:cubicBezTo>
                  <a:pt x="44785" y="4007"/>
                  <a:pt x="44618" y="3969"/>
                  <a:pt x="44454" y="3969"/>
                </a:cubicBezTo>
                <a:cubicBezTo>
                  <a:pt x="44228" y="3969"/>
                  <a:pt x="44008" y="4041"/>
                  <a:pt x="43793" y="4041"/>
                </a:cubicBezTo>
                <a:cubicBezTo>
                  <a:pt x="43662" y="4041"/>
                  <a:pt x="43532" y="4014"/>
                  <a:pt x="43405" y="3926"/>
                </a:cubicBezTo>
                <a:cubicBezTo>
                  <a:pt x="43618" y="3896"/>
                  <a:pt x="43770" y="3866"/>
                  <a:pt x="43952" y="3835"/>
                </a:cubicBezTo>
                <a:cubicBezTo>
                  <a:pt x="43132" y="3562"/>
                  <a:pt x="42372" y="3166"/>
                  <a:pt x="41369" y="3166"/>
                </a:cubicBezTo>
                <a:cubicBezTo>
                  <a:pt x="41825" y="2954"/>
                  <a:pt x="42220" y="2832"/>
                  <a:pt x="42524" y="2619"/>
                </a:cubicBezTo>
                <a:cubicBezTo>
                  <a:pt x="42862" y="2394"/>
                  <a:pt x="43201" y="2284"/>
                  <a:pt x="43554" y="2284"/>
                </a:cubicBezTo>
                <a:cubicBezTo>
                  <a:pt x="43772" y="2284"/>
                  <a:pt x="43994" y="2326"/>
                  <a:pt x="44226" y="2407"/>
                </a:cubicBezTo>
                <a:cubicBezTo>
                  <a:pt x="44640" y="2521"/>
                  <a:pt x="45054" y="2628"/>
                  <a:pt x="45458" y="2628"/>
                </a:cubicBezTo>
                <a:cubicBezTo>
                  <a:pt x="45915" y="2628"/>
                  <a:pt x="46360" y="2491"/>
                  <a:pt x="46779" y="2072"/>
                </a:cubicBezTo>
                <a:cubicBezTo>
                  <a:pt x="46566" y="1525"/>
                  <a:pt x="46019" y="1282"/>
                  <a:pt x="45594" y="1160"/>
                </a:cubicBezTo>
                <a:cubicBezTo>
                  <a:pt x="44035" y="723"/>
                  <a:pt x="42477" y="261"/>
                  <a:pt x="40852" y="261"/>
                </a:cubicBezTo>
                <a:cubicBezTo>
                  <a:pt x="40671" y="261"/>
                  <a:pt x="40488" y="267"/>
                  <a:pt x="40305" y="279"/>
                </a:cubicBezTo>
                <a:cubicBezTo>
                  <a:pt x="40173" y="284"/>
                  <a:pt x="40041" y="287"/>
                  <a:pt x="39909" y="287"/>
                </a:cubicBezTo>
                <a:cubicBezTo>
                  <a:pt x="38587" y="287"/>
                  <a:pt x="37288" y="33"/>
                  <a:pt x="35989" y="5"/>
                </a:cubicBezTo>
                <a:cubicBezTo>
                  <a:pt x="35782" y="2"/>
                  <a:pt x="35576" y="0"/>
                  <a:pt x="35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6"/>
          <p:cNvSpPr/>
          <p:nvPr/>
        </p:nvSpPr>
        <p:spPr>
          <a:xfrm rot="-6094134">
            <a:off x="-1333889" y="-41757"/>
            <a:ext cx="2205634" cy="2602550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6"/>
          <p:cNvSpPr/>
          <p:nvPr/>
        </p:nvSpPr>
        <p:spPr>
          <a:xfrm rot="-10483945">
            <a:off x="8162082" y="4447436"/>
            <a:ext cx="1773488" cy="1400742"/>
          </a:xfrm>
          <a:custGeom>
            <a:avLst/>
            <a:gdLst/>
            <a:ahLst/>
            <a:cxnLst/>
            <a:rect l="l" t="t" r="r" b="b"/>
            <a:pathLst>
              <a:path w="70945" h="27521" extrusionOk="0">
                <a:moveTo>
                  <a:pt x="35199" y="1964"/>
                </a:moveTo>
                <a:lnTo>
                  <a:pt x="35199" y="1964"/>
                </a:lnTo>
                <a:cubicBezTo>
                  <a:pt x="34786" y="2653"/>
                  <a:pt x="33624" y="3167"/>
                  <a:pt x="32709" y="3167"/>
                </a:cubicBezTo>
                <a:cubicBezTo>
                  <a:pt x="32614" y="3167"/>
                  <a:pt x="32521" y="3161"/>
                  <a:pt x="32433" y="3150"/>
                </a:cubicBezTo>
                <a:cubicBezTo>
                  <a:pt x="33223" y="2420"/>
                  <a:pt x="34287" y="2359"/>
                  <a:pt x="35199" y="1964"/>
                </a:cubicBezTo>
                <a:close/>
                <a:moveTo>
                  <a:pt x="30913" y="4366"/>
                </a:moveTo>
                <a:lnTo>
                  <a:pt x="30974" y="4548"/>
                </a:lnTo>
                <a:cubicBezTo>
                  <a:pt x="30184" y="4791"/>
                  <a:pt x="29424" y="5065"/>
                  <a:pt x="28633" y="5308"/>
                </a:cubicBezTo>
                <a:cubicBezTo>
                  <a:pt x="28603" y="5277"/>
                  <a:pt x="28603" y="5217"/>
                  <a:pt x="28573" y="5156"/>
                </a:cubicBezTo>
                <a:cubicBezTo>
                  <a:pt x="29363" y="4882"/>
                  <a:pt x="30123" y="4609"/>
                  <a:pt x="30913" y="4366"/>
                </a:cubicBezTo>
                <a:close/>
                <a:moveTo>
                  <a:pt x="40786" y="4588"/>
                </a:moveTo>
                <a:cubicBezTo>
                  <a:pt x="42137" y="4588"/>
                  <a:pt x="43391" y="4745"/>
                  <a:pt x="43831" y="5065"/>
                </a:cubicBezTo>
                <a:cubicBezTo>
                  <a:pt x="43312" y="5219"/>
                  <a:pt x="42792" y="5300"/>
                  <a:pt x="42272" y="5300"/>
                </a:cubicBezTo>
                <a:cubicBezTo>
                  <a:pt x="41971" y="5300"/>
                  <a:pt x="41670" y="5272"/>
                  <a:pt x="41369" y="5217"/>
                </a:cubicBezTo>
                <a:cubicBezTo>
                  <a:pt x="41223" y="5189"/>
                  <a:pt x="41077" y="5177"/>
                  <a:pt x="40930" y="5177"/>
                </a:cubicBezTo>
                <a:cubicBezTo>
                  <a:pt x="40286" y="5177"/>
                  <a:pt x="39642" y="5399"/>
                  <a:pt x="38998" y="5399"/>
                </a:cubicBezTo>
                <a:cubicBezTo>
                  <a:pt x="38963" y="5401"/>
                  <a:pt x="38928" y="5401"/>
                  <a:pt x="38892" y="5401"/>
                </a:cubicBezTo>
                <a:cubicBezTo>
                  <a:pt x="38387" y="5401"/>
                  <a:pt x="37866" y="5262"/>
                  <a:pt x="37299" y="5262"/>
                </a:cubicBezTo>
                <a:cubicBezTo>
                  <a:pt x="37082" y="5262"/>
                  <a:pt x="36859" y="5282"/>
                  <a:pt x="36628" y="5338"/>
                </a:cubicBezTo>
                <a:cubicBezTo>
                  <a:pt x="37173" y="4844"/>
                  <a:pt x="39059" y="4588"/>
                  <a:pt x="40786" y="4588"/>
                </a:cubicBezTo>
                <a:close/>
                <a:moveTo>
                  <a:pt x="53712" y="5060"/>
                </a:moveTo>
                <a:cubicBezTo>
                  <a:pt x="54241" y="5060"/>
                  <a:pt x="54650" y="5080"/>
                  <a:pt x="54865" y="5125"/>
                </a:cubicBezTo>
                <a:cubicBezTo>
                  <a:pt x="53491" y="5211"/>
                  <a:pt x="52117" y="5432"/>
                  <a:pt x="50743" y="5432"/>
                </a:cubicBezTo>
                <a:cubicBezTo>
                  <a:pt x="50658" y="5432"/>
                  <a:pt x="50573" y="5431"/>
                  <a:pt x="50488" y="5429"/>
                </a:cubicBezTo>
                <a:cubicBezTo>
                  <a:pt x="50434" y="5428"/>
                  <a:pt x="50380" y="5428"/>
                  <a:pt x="50326" y="5428"/>
                </a:cubicBezTo>
                <a:cubicBezTo>
                  <a:pt x="48977" y="5428"/>
                  <a:pt x="47648" y="5765"/>
                  <a:pt x="46195" y="5765"/>
                </a:cubicBezTo>
                <a:cubicBezTo>
                  <a:pt x="46137" y="5765"/>
                  <a:pt x="46078" y="5765"/>
                  <a:pt x="46020" y="5764"/>
                </a:cubicBezTo>
                <a:cubicBezTo>
                  <a:pt x="46787" y="5442"/>
                  <a:pt x="51399" y="5060"/>
                  <a:pt x="53712" y="5060"/>
                </a:cubicBezTo>
                <a:close/>
                <a:moveTo>
                  <a:pt x="57388" y="5977"/>
                </a:moveTo>
                <a:lnTo>
                  <a:pt x="57388" y="5977"/>
                </a:lnTo>
                <a:cubicBezTo>
                  <a:pt x="55787" y="6584"/>
                  <a:pt x="46373" y="7967"/>
                  <a:pt x="44104" y="7967"/>
                </a:cubicBezTo>
                <a:cubicBezTo>
                  <a:pt x="43873" y="7967"/>
                  <a:pt x="43716" y="7953"/>
                  <a:pt x="43649" y="7922"/>
                </a:cubicBezTo>
                <a:cubicBezTo>
                  <a:pt x="48360" y="7223"/>
                  <a:pt x="52828" y="6250"/>
                  <a:pt x="57388" y="5977"/>
                </a:cubicBezTo>
                <a:close/>
                <a:moveTo>
                  <a:pt x="14803" y="9472"/>
                </a:moveTo>
                <a:lnTo>
                  <a:pt x="14803" y="9472"/>
                </a:lnTo>
                <a:cubicBezTo>
                  <a:pt x="14256" y="9928"/>
                  <a:pt x="13618" y="10110"/>
                  <a:pt x="12949" y="10232"/>
                </a:cubicBezTo>
                <a:cubicBezTo>
                  <a:pt x="13496" y="9837"/>
                  <a:pt x="14104" y="9563"/>
                  <a:pt x="14803" y="9472"/>
                </a:cubicBezTo>
                <a:close/>
                <a:moveTo>
                  <a:pt x="7038" y="12421"/>
                </a:moveTo>
                <a:cubicBezTo>
                  <a:pt x="7187" y="12421"/>
                  <a:pt x="7311" y="12538"/>
                  <a:pt x="7387" y="12785"/>
                </a:cubicBezTo>
                <a:cubicBezTo>
                  <a:pt x="6171" y="13484"/>
                  <a:pt x="4712" y="13667"/>
                  <a:pt x="3435" y="14335"/>
                </a:cubicBezTo>
                <a:cubicBezTo>
                  <a:pt x="3831" y="13879"/>
                  <a:pt x="4378" y="13667"/>
                  <a:pt x="4894" y="13454"/>
                </a:cubicBezTo>
                <a:cubicBezTo>
                  <a:pt x="5533" y="13211"/>
                  <a:pt x="6232" y="13028"/>
                  <a:pt x="6749" y="12542"/>
                </a:cubicBezTo>
                <a:cubicBezTo>
                  <a:pt x="6851" y="12463"/>
                  <a:pt x="6949" y="12421"/>
                  <a:pt x="7038" y="12421"/>
                </a:cubicBezTo>
                <a:close/>
                <a:moveTo>
                  <a:pt x="65264" y="16750"/>
                </a:moveTo>
                <a:cubicBezTo>
                  <a:pt x="65455" y="16750"/>
                  <a:pt x="65646" y="16756"/>
                  <a:pt x="65838" y="16767"/>
                </a:cubicBezTo>
                <a:cubicBezTo>
                  <a:pt x="65838" y="16828"/>
                  <a:pt x="65868" y="16889"/>
                  <a:pt x="65868" y="16949"/>
                </a:cubicBezTo>
                <a:cubicBezTo>
                  <a:pt x="64348" y="17193"/>
                  <a:pt x="62859" y="17405"/>
                  <a:pt x="61339" y="17648"/>
                </a:cubicBezTo>
                <a:cubicBezTo>
                  <a:pt x="62591" y="17036"/>
                  <a:pt x="63913" y="16750"/>
                  <a:pt x="65264" y="16750"/>
                </a:cubicBezTo>
                <a:close/>
                <a:moveTo>
                  <a:pt x="52616" y="25430"/>
                </a:moveTo>
                <a:lnTo>
                  <a:pt x="52616" y="25430"/>
                </a:lnTo>
                <a:cubicBezTo>
                  <a:pt x="54044" y="25521"/>
                  <a:pt x="55442" y="25794"/>
                  <a:pt x="56841" y="26159"/>
                </a:cubicBezTo>
                <a:cubicBezTo>
                  <a:pt x="56674" y="26212"/>
                  <a:pt x="56511" y="26234"/>
                  <a:pt x="56349" y="26234"/>
                </a:cubicBezTo>
                <a:cubicBezTo>
                  <a:pt x="55772" y="26234"/>
                  <a:pt x="55215" y="25964"/>
                  <a:pt x="54622" y="25916"/>
                </a:cubicBezTo>
                <a:cubicBezTo>
                  <a:pt x="53953" y="25855"/>
                  <a:pt x="53254" y="25734"/>
                  <a:pt x="52616" y="25430"/>
                </a:cubicBezTo>
                <a:close/>
                <a:moveTo>
                  <a:pt x="33208" y="1"/>
                </a:moveTo>
                <a:cubicBezTo>
                  <a:pt x="33141" y="1"/>
                  <a:pt x="33075" y="10"/>
                  <a:pt x="33010" y="19"/>
                </a:cubicBezTo>
                <a:cubicBezTo>
                  <a:pt x="32159" y="171"/>
                  <a:pt x="31308" y="293"/>
                  <a:pt x="30457" y="505"/>
                </a:cubicBezTo>
                <a:cubicBezTo>
                  <a:pt x="27022" y="1387"/>
                  <a:pt x="23649" y="2542"/>
                  <a:pt x="20275" y="3666"/>
                </a:cubicBezTo>
                <a:cubicBezTo>
                  <a:pt x="18208" y="4335"/>
                  <a:pt x="16141" y="5125"/>
                  <a:pt x="14104" y="5855"/>
                </a:cubicBezTo>
                <a:cubicBezTo>
                  <a:pt x="12554" y="6402"/>
                  <a:pt x="11034" y="6949"/>
                  <a:pt x="9515" y="7527"/>
                </a:cubicBezTo>
                <a:cubicBezTo>
                  <a:pt x="7630" y="8226"/>
                  <a:pt x="5715" y="8955"/>
                  <a:pt x="3861" y="9746"/>
                </a:cubicBezTo>
                <a:cubicBezTo>
                  <a:pt x="2676" y="10232"/>
                  <a:pt x="1399" y="10566"/>
                  <a:pt x="365" y="11387"/>
                </a:cubicBezTo>
                <a:cubicBezTo>
                  <a:pt x="183" y="11509"/>
                  <a:pt x="1" y="11630"/>
                  <a:pt x="122" y="11843"/>
                </a:cubicBezTo>
                <a:cubicBezTo>
                  <a:pt x="179" y="11956"/>
                  <a:pt x="283" y="11987"/>
                  <a:pt x="404" y="11987"/>
                </a:cubicBezTo>
                <a:cubicBezTo>
                  <a:pt x="478" y="11987"/>
                  <a:pt x="559" y="11976"/>
                  <a:pt x="639" y="11964"/>
                </a:cubicBezTo>
                <a:cubicBezTo>
                  <a:pt x="754" y="11942"/>
                  <a:pt x="868" y="11832"/>
                  <a:pt x="996" y="11832"/>
                </a:cubicBezTo>
                <a:cubicBezTo>
                  <a:pt x="1038" y="11832"/>
                  <a:pt x="1081" y="11843"/>
                  <a:pt x="1125" y="11873"/>
                </a:cubicBezTo>
                <a:cubicBezTo>
                  <a:pt x="1095" y="12025"/>
                  <a:pt x="882" y="12086"/>
                  <a:pt x="913" y="12208"/>
                </a:cubicBezTo>
                <a:cubicBezTo>
                  <a:pt x="1125" y="12512"/>
                  <a:pt x="1429" y="12481"/>
                  <a:pt x="1764" y="12572"/>
                </a:cubicBezTo>
                <a:cubicBezTo>
                  <a:pt x="1460" y="12816"/>
                  <a:pt x="1247" y="13028"/>
                  <a:pt x="1034" y="13211"/>
                </a:cubicBezTo>
                <a:cubicBezTo>
                  <a:pt x="1122" y="13278"/>
                  <a:pt x="1201" y="13304"/>
                  <a:pt x="1275" y="13304"/>
                </a:cubicBezTo>
                <a:cubicBezTo>
                  <a:pt x="1498" y="13304"/>
                  <a:pt x="1671" y="13071"/>
                  <a:pt x="1899" y="13071"/>
                </a:cubicBezTo>
                <a:cubicBezTo>
                  <a:pt x="1933" y="13071"/>
                  <a:pt x="1969" y="13077"/>
                  <a:pt x="2007" y="13089"/>
                </a:cubicBezTo>
                <a:cubicBezTo>
                  <a:pt x="2584" y="13667"/>
                  <a:pt x="1277" y="14457"/>
                  <a:pt x="2220" y="14974"/>
                </a:cubicBezTo>
                <a:cubicBezTo>
                  <a:pt x="2128" y="15734"/>
                  <a:pt x="2250" y="16372"/>
                  <a:pt x="2949" y="16706"/>
                </a:cubicBezTo>
                <a:cubicBezTo>
                  <a:pt x="2888" y="17253"/>
                  <a:pt x="3375" y="17740"/>
                  <a:pt x="3010" y="18287"/>
                </a:cubicBezTo>
                <a:cubicBezTo>
                  <a:pt x="3405" y="18348"/>
                  <a:pt x="3770" y="18287"/>
                  <a:pt x="3983" y="18712"/>
                </a:cubicBezTo>
                <a:cubicBezTo>
                  <a:pt x="3587" y="18712"/>
                  <a:pt x="3283" y="18834"/>
                  <a:pt x="2979" y="18986"/>
                </a:cubicBezTo>
                <a:cubicBezTo>
                  <a:pt x="3071" y="19123"/>
                  <a:pt x="3185" y="19145"/>
                  <a:pt x="3295" y="19145"/>
                </a:cubicBezTo>
                <a:cubicBezTo>
                  <a:pt x="3350" y="19145"/>
                  <a:pt x="3404" y="19140"/>
                  <a:pt x="3454" y="19140"/>
                </a:cubicBezTo>
                <a:cubicBezTo>
                  <a:pt x="3504" y="19140"/>
                  <a:pt x="3549" y="19145"/>
                  <a:pt x="3587" y="19168"/>
                </a:cubicBezTo>
                <a:cubicBezTo>
                  <a:pt x="3564" y="19617"/>
                  <a:pt x="3797" y="19699"/>
                  <a:pt x="4059" y="19699"/>
                </a:cubicBezTo>
                <a:cubicBezTo>
                  <a:pt x="4134" y="19699"/>
                  <a:pt x="4212" y="19692"/>
                  <a:pt x="4286" y="19685"/>
                </a:cubicBezTo>
                <a:cubicBezTo>
                  <a:pt x="4651" y="19624"/>
                  <a:pt x="5016" y="19503"/>
                  <a:pt x="5411" y="19411"/>
                </a:cubicBezTo>
                <a:lnTo>
                  <a:pt x="5411" y="19411"/>
                </a:lnTo>
                <a:cubicBezTo>
                  <a:pt x="5259" y="19685"/>
                  <a:pt x="5016" y="19655"/>
                  <a:pt x="4925" y="19715"/>
                </a:cubicBezTo>
                <a:cubicBezTo>
                  <a:pt x="4651" y="20992"/>
                  <a:pt x="5806" y="20658"/>
                  <a:pt x="6384" y="21083"/>
                </a:cubicBezTo>
                <a:lnTo>
                  <a:pt x="5198" y="21083"/>
                </a:lnTo>
                <a:cubicBezTo>
                  <a:pt x="4986" y="21083"/>
                  <a:pt x="4803" y="21174"/>
                  <a:pt x="4834" y="21387"/>
                </a:cubicBezTo>
                <a:cubicBezTo>
                  <a:pt x="4862" y="21586"/>
                  <a:pt x="4944" y="21785"/>
                  <a:pt x="5203" y="21785"/>
                </a:cubicBezTo>
                <a:cubicBezTo>
                  <a:pt x="5221" y="21785"/>
                  <a:pt x="5240" y="21784"/>
                  <a:pt x="5259" y="21782"/>
                </a:cubicBezTo>
                <a:cubicBezTo>
                  <a:pt x="5381" y="21772"/>
                  <a:pt x="5499" y="21769"/>
                  <a:pt x="5623" y="21769"/>
                </a:cubicBezTo>
                <a:cubicBezTo>
                  <a:pt x="5870" y="21769"/>
                  <a:pt x="6141" y="21782"/>
                  <a:pt x="6505" y="21782"/>
                </a:cubicBezTo>
                <a:cubicBezTo>
                  <a:pt x="5685" y="22299"/>
                  <a:pt x="4894" y="22238"/>
                  <a:pt x="4226" y="22725"/>
                </a:cubicBezTo>
                <a:cubicBezTo>
                  <a:pt x="4986" y="23059"/>
                  <a:pt x="5533" y="23697"/>
                  <a:pt x="6293" y="23910"/>
                </a:cubicBezTo>
                <a:cubicBezTo>
                  <a:pt x="5685" y="24305"/>
                  <a:pt x="4773" y="23819"/>
                  <a:pt x="4195" y="24548"/>
                </a:cubicBezTo>
                <a:cubicBezTo>
                  <a:pt x="4469" y="24883"/>
                  <a:pt x="4773" y="24913"/>
                  <a:pt x="5077" y="24974"/>
                </a:cubicBezTo>
                <a:cubicBezTo>
                  <a:pt x="5988" y="25112"/>
                  <a:pt x="6899" y="25161"/>
                  <a:pt x="7810" y="25161"/>
                </a:cubicBezTo>
                <a:cubicBezTo>
                  <a:pt x="8297" y="25161"/>
                  <a:pt x="8784" y="25147"/>
                  <a:pt x="9271" y="25126"/>
                </a:cubicBezTo>
                <a:cubicBezTo>
                  <a:pt x="11247" y="25035"/>
                  <a:pt x="13223" y="25095"/>
                  <a:pt x="15199" y="25004"/>
                </a:cubicBezTo>
                <a:cubicBezTo>
                  <a:pt x="17417" y="24883"/>
                  <a:pt x="19636" y="24943"/>
                  <a:pt x="21855" y="24852"/>
                </a:cubicBezTo>
                <a:cubicBezTo>
                  <a:pt x="22715" y="24813"/>
                  <a:pt x="23580" y="24802"/>
                  <a:pt x="24446" y="24802"/>
                </a:cubicBezTo>
                <a:cubicBezTo>
                  <a:pt x="25601" y="24802"/>
                  <a:pt x="26758" y="24822"/>
                  <a:pt x="27904" y="24822"/>
                </a:cubicBezTo>
                <a:cubicBezTo>
                  <a:pt x="28588" y="24822"/>
                  <a:pt x="29264" y="24814"/>
                  <a:pt x="29937" y="24814"/>
                </a:cubicBezTo>
                <a:cubicBezTo>
                  <a:pt x="30609" y="24814"/>
                  <a:pt x="31278" y="24822"/>
                  <a:pt x="31947" y="24852"/>
                </a:cubicBezTo>
                <a:cubicBezTo>
                  <a:pt x="34226" y="24943"/>
                  <a:pt x="36476" y="25247"/>
                  <a:pt x="38725" y="25247"/>
                </a:cubicBezTo>
                <a:lnTo>
                  <a:pt x="39150" y="25247"/>
                </a:lnTo>
                <a:cubicBezTo>
                  <a:pt x="40974" y="25430"/>
                  <a:pt x="42828" y="25612"/>
                  <a:pt x="44652" y="25825"/>
                </a:cubicBezTo>
                <a:cubicBezTo>
                  <a:pt x="45716" y="25946"/>
                  <a:pt x="46780" y="26068"/>
                  <a:pt x="47844" y="26129"/>
                </a:cubicBezTo>
                <a:cubicBezTo>
                  <a:pt x="48968" y="26220"/>
                  <a:pt x="50093" y="26524"/>
                  <a:pt x="51217" y="26615"/>
                </a:cubicBezTo>
                <a:cubicBezTo>
                  <a:pt x="53102" y="26798"/>
                  <a:pt x="54956" y="27193"/>
                  <a:pt x="56871" y="27405"/>
                </a:cubicBezTo>
                <a:cubicBezTo>
                  <a:pt x="57191" y="27437"/>
                  <a:pt x="57545" y="27520"/>
                  <a:pt x="57906" y="27520"/>
                </a:cubicBezTo>
                <a:cubicBezTo>
                  <a:pt x="58230" y="27520"/>
                  <a:pt x="58561" y="27453"/>
                  <a:pt x="58877" y="27223"/>
                </a:cubicBezTo>
                <a:cubicBezTo>
                  <a:pt x="58634" y="26980"/>
                  <a:pt x="58452" y="26798"/>
                  <a:pt x="58087" y="26737"/>
                </a:cubicBezTo>
                <a:cubicBezTo>
                  <a:pt x="57661" y="26676"/>
                  <a:pt x="57145" y="26585"/>
                  <a:pt x="56841" y="26159"/>
                </a:cubicBezTo>
                <a:lnTo>
                  <a:pt x="56841" y="26159"/>
                </a:lnTo>
                <a:cubicBezTo>
                  <a:pt x="56996" y="26234"/>
                  <a:pt x="57129" y="26266"/>
                  <a:pt x="57245" y="26266"/>
                </a:cubicBezTo>
                <a:cubicBezTo>
                  <a:pt x="57790" y="26266"/>
                  <a:pt x="57981" y="25575"/>
                  <a:pt x="58482" y="25399"/>
                </a:cubicBezTo>
                <a:cubicBezTo>
                  <a:pt x="54987" y="24275"/>
                  <a:pt x="51400" y="24092"/>
                  <a:pt x="47844" y="23515"/>
                </a:cubicBezTo>
                <a:cubicBezTo>
                  <a:pt x="47965" y="23484"/>
                  <a:pt x="48026" y="23454"/>
                  <a:pt x="48087" y="23454"/>
                </a:cubicBezTo>
                <a:cubicBezTo>
                  <a:pt x="48252" y="23439"/>
                  <a:pt x="48416" y="23433"/>
                  <a:pt x="48581" y="23433"/>
                </a:cubicBezTo>
                <a:cubicBezTo>
                  <a:pt x="49388" y="23433"/>
                  <a:pt x="50195" y="23578"/>
                  <a:pt x="51003" y="23578"/>
                </a:cubicBezTo>
                <a:cubicBezTo>
                  <a:pt x="51064" y="23578"/>
                  <a:pt x="51126" y="23577"/>
                  <a:pt x="51187" y="23576"/>
                </a:cubicBezTo>
                <a:cubicBezTo>
                  <a:pt x="51377" y="23568"/>
                  <a:pt x="51565" y="23564"/>
                  <a:pt x="51754" y="23564"/>
                </a:cubicBezTo>
                <a:cubicBezTo>
                  <a:pt x="53708" y="23564"/>
                  <a:pt x="55594" y="23972"/>
                  <a:pt x="57479" y="24305"/>
                </a:cubicBezTo>
                <a:cubicBezTo>
                  <a:pt x="57626" y="24325"/>
                  <a:pt x="57757" y="24341"/>
                  <a:pt x="57877" y="24341"/>
                </a:cubicBezTo>
                <a:cubicBezTo>
                  <a:pt x="58128" y="24341"/>
                  <a:pt x="58327" y="24269"/>
                  <a:pt x="58512" y="24001"/>
                </a:cubicBezTo>
                <a:cubicBezTo>
                  <a:pt x="58391" y="23910"/>
                  <a:pt x="58269" y="23788"/>
                  <a:pt x="58117" y="23758"/>
                </a:cubicBezTo>
                <a:cubicBezTo>
                  <a:pt x="57357" y="23576"/>
                  <a:pt x="56597" y="23424"/>
                  <a:pt x="55807" y="23241"/>
                </a:cubicBezTo>
                <a:cubicBezTo>
                  <a:pt x="56069" y="23224"/>
                  <a:pt x="56321" y="23186"/>
                  <a:pt x="56574" y="23186"/>
                </a:cubicBezTo>
                <a:cubicBezTo>
                  <a:pt x="56762" y="23186"/>
                  <a:pt x="56950" y="23207"/>
                  <a:pt x="57145" y="23272"/>
                </a:cubicBezTo>
                <a:cubicBezTo>
                  <a:pt x="57449" y="23383"/>
                  <a:pt x="57668" y="23447"/>
                  <a:pt x="57849" y="23447"/>
                </a:cubicBezTo>
                <a:cubicBezTo>
                  <a:pt x="58212" y="23447"/>
                  <a:pt x="58421" y="23191"/>
                  <a:pt x="58847" y="22542"/>
                </a:cubicBezTo>
                <a:cubicBezTo>
                  <a:pt x="57297" y="21934"/>
                  <a:pt x="55625" y="21813"/>
                  <a:pt x="54044" y="21417"/>
                </a:cubicBezTo>
                <a:cubicBezTo>
                  <a:pt x="54092" y="21416"/>
                  <a:pt x="54140" y="21416"/>
                  <a:pt x="54188" y="21416"/>
                </a:cubicBezTo>
                <a:cubicBezTo>
                  <a:pt x="55445" y="21416"/>
                  <a:pt x="56675" y="21790"/>
                  <a:pt x="57905" y="21995"/>
                </a:cubicBezTo>
                <a:cubicBezTo>
                  <a:pt x="58085" y="22023"/>
                  <a:pt x="58273" y="22076"/>
                  <a:pt x="58452" y="22076"/>
                </a:cubicBezTo>
                <a:cubicBezTo>
                  <a:pt x="58664" y="22076"/>
                  <a:pt x="58864" y="22002"/>
                  <a:pt x="59029" y="21721"/>
                </a:cubicBezTo>
                <a:cubicBezTo>
                  <a:pt x="57388" y="20931"/>
                  <a:pt x="55564" y="21022"/>
                  <a:pt x="53923" y="20354"/>
                </a:cubicBezTo>
                <a:cubicBezTo>
                  <a:pt x="54348" y="20232"/>
                  <a:pt x="54743" y="20141"/>
                  <a:pt x="55139" y="20141"/>
                </a:cubicBezTo>
                <a:cubicBezTo>
                  <a:pt x="56111" y="20141"/>
                  <a:pt x="57023" y="20384"/>
                  <a:pt x="57935" y="20627"/>
                </a:cubicBezTo>
                <a:cubicBezTo>
                  <a:pt x="58160" y="20698"/>
                  <a:pt x="58392" y="20761"/>
                  <a:pt x="58618" y="20761"/>
                </a:cubicBezTo>
                <a:cubicBezTo>
                  <a:pt x="58880" y="20761"/>
                  <a:pt x="59135" y="20676"/>
                  <a:pt x="59364" y="20414"/>
                </a:cubicBezTo>
                <a:cubicBezTo>
                  <a:pt x="59120" y="20171"/>
                  <a:pt x="58877" y="19898"/>
                  <a:pt x="58604" y="19594"/>
                </a:cubicBezTo>
                <a:cubicBezTo>
                  <a:pt x="59637" y="19442"/>
                  <a:pt x="60640" y="19259"/>
                  <a:pt x="61643" y="19107"/>
                </a:cubicBezTo>
                <a:cubicBezTo>
                  <a:pt x="63801" y="18773"/>
                  <a:pt x="65929" y="18439"/>
                  <a:pt x="68117" y="18317"/>
                </a:cubicBezTo>
                <a:cubicBezTo>
                  <a:pt x="68695" y="18256"/>
                  <a:pt x="69303" y="18135"/>
                  <a:pt x="69850" y="17770"/>
                </a:cubicBezTo>
                <a:cubicBezTo>
                  <a:pt x="69622" y="17512"/>
                  <a:pt x="69364" y="17474"/>
                  <a:pt x="69098" y="17474"/>
                </a:cubicBezTo>
                <a:cubicBezTo>
                  <a:pt x="68987" y="17474"/>
                  <a:pt x="68875" y="17480"/>
                  <a:pt x="68763" y="17480"/>
                </a:cubicBezTo>
                <a:cubicBezTo>
                  <a:pt x="68606" y="17480"/>
                  <a:pt x="68451" y="17467"/>
                  <a:pt x="68300" y="17405"/>
                </a:cubicBezTo>
                <a:cubicBezTo>
                  <a:pt x="68634" y="17071"/>
                  <a:pt x="69151" y="17162"/>
                  <a:pt x="69424" y="16889"/>
                </a:cubicBezTo>
                <a:cubicBezTo>
                  <a:pt x="69303" y="16700"/>
                  <a:pt x="69157" y="16653"/>
                  <a:pt x="69004" y="16653"/>
                </a:cubicBezTo>
                <a:cubicBezTo>
                  <a:pt x="68851" y="16653"/>
                  <a:pt x="68691" y="16701"/>
                  <a:pt x="68543" y="16701"/>
                </a:cubicBezTo>
                <a:cubicBezTo>
                  <a:pt x="68433" y="16701"/>
                  <a:pt x="68329" y="16675"/>
                  <a:pt x="68239" y="16585"/>
                </a:cubicBezTo>
                <a:cubicBezTo>
                  <a:pt x="68421" y="16493"/>
                  <a:pt x="68634" y="16463"/>
                  <a:pt x="68786" y="16281"/>
                </a:cubicBezTo>
                <a:cubicBezTo>
                  <a:pt x="68209" y="15673"/>
                  <a:pt x="67388" y="15977"/>
                  <a:pt x="66598" y="15764"/>
                </a:cubicBezTo>
                <a:cubicBezTo>
                  <a:pt x="68239" y="15338"/>
                  <a:pt x="69759" y="14943"/>
                  <a:pt x="70944" y="13788"/>
                </a:cubicBezTo>
                <a:cubicBezTo>
                  <a:pt x="70841" y="13555"/>
                  <a:pt x="70715" y="13482"/>
                  <a:pt x="70588" y="13482"/>
                </a:cubicBezTo>
                <a:cubicBezTo>
                  <a:pt x="70418" y="13482"/>
                  <a:pt x="70246" y="13614"/>
                  <a:pt x="70124" y="13667"/>
                </a:cubicBezTo>
                <a:cubicBezTo>
                  <a:pt x="69753" y="13839"/>
                  <a:pt x="69534" y="13942"/>
                  <a:pt x="69393" y="13942"/>
                </a:cubicBezTo>
                <a:cubicBezTo>
                  <a:pt x="69187" y="13942"/>
                  <a:pt x="69150" y="13722"/>
                  <a:pt x="69060" y="13180"/>
                </a:cubicBezTo>
                <a:cubicBezTo>
                  <a:pt x="69394" y="12968"/>
                  <a:pt x="69759" y="12724"/>
                  <a:pt x="69972" y="12299"/>
                </a:cubicBezTo>
                <a:lnTo>
                  <a:pt x="69972" y="12299"/>
                </a:lnTo>
                <a:cubicBezTo>
                  <a:pt x="68965" y="12432"/>
                  <a:pt x="68449" y="12500"/>
                  <a:pt x="68128" y="12500"/>
                </a:cubicBezTo>
                <a:cubicBezTo>
                  <a:pt x="67789" y="12500"/>
                  <a:pt x="67668" y="12424"/>
                  <a:pt x="67418" y="12268"/>
                </a:cubicBezTo>
                <a:cubicBezTo>
                  <a:pt x="69485" y="11265"/>
                  <a:pt x="69576" y="11205"/>
                  <a:pt x="69728" y="10566"/>
                </a:cubicBezTo>
                <a:cubicBezTo>
                  <a:pt x="69720" y="10565"/>
                  <a:pt x="69711" y="10565"/>
                  <a:pt x="69703" y="10565"/>
                </a:cubicBezTo>
                <a:cubicBezTo>
                  <a:pt x="69435" y="10565"/>
                  <a:pt x="69346" y="10967"/>
                  <a:pt x="69064" y="10967"/>
                </a:cubicBezTo>
                <a:cubicBezTo>
                  <a:pt x="69017" y="10967"/>
                  <a:pt x="68966" y="10956"/>
                  <a:pt x="68908" y="10931"/>
                </a:cubicBezTo>
                <a:cubicBezTo>
                  <a:pt x="68877" y="10445"/>
                  <a:pt x="69394" y="10171"/>
                  <a:pt x="69394" y="9746"/>
                </a:cubicBezTo>
                <a:cubicBezTo>
                  <a:pt x="69121" y="9259"/>
                  <a:pt x="68513" y="9624"/>
                  <a:pt x="68239" y="9198"/>
                </a:cubicBezTo>
                <a:cubicBezTo>
                  <a:pt x="68665" y="9138"/>
                  <a:pt x="69090" y="9229"/>
                  <a:pt x="69485" y="8925"/>
                </a:cubicBezTo>
                <a:cubicBezTo>
                  <a:pt x="68999" y="8499"/>
                  <a:pt x="68361" y="8682"/>
                  <a:pt x="67844" y="8408"/>
                </a:cubicBezTo>
                <a:cubicBezTo>
                  <a:pt x="68026" y="8317"/>
                  <a:pt x="68361" y="8226"/>
                  <a:pt x="67996" y="7983"/>
                </a:cubicBezTo>
                <a:cubicBezTo>
                  <a:pt x="68179" y="7799"/>
                  <a:pt x="68422" y="7793"/>
                  <a:pt x="68668" y="7793"/>
                </a:cubicBezTo>
                <a:cubicBezTo>
                  <a:pt x="68687" y="7793"/>
                  <a:pt x="68706" y="7793"/>
                  <a:pt x="68725" y="7793"/>
                </a:cubicBezTo>
                <a:cubicBezTo>
                  <a:pt x="68991" y="7793"/>
                  <a:pt x="69257" y="7785"/>
                  <a:pt x="69455" y="7557"/>
                </a:cubicBezTo>
                <a:cubicBezTo>
                  <a:pt x="69333" y="7344"/>
                  <a:pt x="69151" y="7253"/>
                  <a:pt x="68938" y="7223"/>
                </a:cubicBezTo>
                <a:cubicBezTo>
                  <a:pt x="68665" y="7132"/>
                  <a:pt x="68421" y="7040"/>
                  <a:pt x="68482" y="6584"/>
                </a:cubicBezTo>
                <a:cubicBezTo>
                  <a:pt x="68519" y="6311"/>
                  <a:pt x="68643" y="6256"/>
                  <a:pt x="68782" y="6256"/>
                </a:cubicBezTo>
                <a:cubicBezTo>
                  <a:pt x="68875" y="6256"/>
                  <a:pt x="68975" y="6281"/>
                  <a:pt x="69060" y="6281"/>
                </a:cubicBezTo>
                <a:cubicBezTo>
                  <a:pt x="69394" y="6250"/>
                  <a:pt x="69759" y="6281"/>
                  <a:pt x="69880" y="5885"/>
                </a:cubicBezTo>
                <a:cubicBezTo>
                  <a:pt x="69759" y="5703"/>
                  <a:pt x="69607" y="5612"/>
                  <a:pt x="69394" y="5551"/>
                </a:cubicBezTo>
                <a:cubicBezTo>
                  <a:pt x="68843" y="5384"/>
                  <a:pt x="68286" y="5342"/>
                  <a:pt x="67728" y="5342"/>
                </a:cubicBezTo>
                <a:cubicBezTo>
                  <a:pt x="67154" y="5342"/>
                  <a:pt x="66580" y="5387"/>
                  <a:pt x="66010" y="5387"/>
                </a:cubicBezTo>
                <a:cubicBezTo>
                  <a:pt x="65820" y="5387"/>
                  <a:pt x="65631" y="5382"/>
                  <a:pt x="65443" y="5369"/>
                </a:cubicBezTo>
                <a:cubicBezTo>
                  <a:pt x="65261" y="5356"/>
                  <a:pt x="65076" y="5350"/>
                  <a:pt x="64890" y="5350"/>
                </a:cubicBezTo>
                <a:cubicBezTo>
                  <a:pt x="64203" y="5350"/>
                  <a:pt x="63491" y="5432"/>
                  <a:pt x="62798" y="5551"/>
                </a:cubicBezTo>
                <a:cubicBezTo>
                  <a:pt x="62647" y="5580"/>
                  <a:pt x="62495" y="5590"/>
                  <a:pt x="62342" y="5590"/>
                </a:cubicBezTo>
                <a:cubicBezTo>
                  <a:pt x="61984" y="5590"/>
                  <a:pt x="61621" y="5535"/>
                  <a:pt x="61256" y="5535"/>
                </a:cubicBezTo>
                <a:cubicBezTo>
                  <a:pt x="60960" y="5535"/>
                  <a:pt x="60664" y="5571"/>
                  <a:pt x="60367" y="5703"/>
                </a:cubicBezTo>
                <a:cubicBezTo>
                  <a:pt x="60160" y="5798"/>
                  <a:pt x="59960" y="5838"/>
                  <a:pt x="59763" y="5838"/>
                </a:cubicBezTo>
                <a:cubicBezTo>
                  <a:pt x="59207" y="5838"/>
                  <a:pt x="58678" y="5524"/>
                  <a:pt x="58117" y="5277"/>
                </a:cubicBezTo>
                <a:cubicBezTo>
                  <a:pt x="58512" y="4943"/>
                  <a:pt x="59212" y="5369"/>
                  <a:pt x="59394" y="4639"/>
                </a:cubicBezTo>
                <a:cubicBezTo>
                  <a:pt x="59120" y="4578"/>
                  <a:pt x="58877" y="4518"/>
                  <a:pt x="58604" y="4457"/>
                </a:cubicBezTo>
                <a:cubicBezTo>
                  <a:pt x="57916" y="4342"/>
                  <a:pt x="57220" y="4316"/>
                  <a:pt x="56524" y="4316"/>
                </a:cubicBezTo>
                <a:cubicBezTo>
                  <a:pt x="55928" y="4316"/>
                  <a:pt x="55333" y="4335"/>
                  <a:pt x="54743" y="4335"/>
                </a:cubicBezTo>
                <a:cubicBezTo>
                  <a:pt x="54569" y="4332"/>
                  <a:pt x="54395" y="4330"/>
                  <a:pt x="54220" y="4330"/>
                </a:cubicBezTo>
                <a:cubicBezTo>
                  <a:pt x="52784" y="4330"/>
                  <a:pt x="51347" y="4433"/>
                  <a:pt x="49910" y="4487"/>
                </a:cubicBezTo>
                <a:cubicBezTo>
                  <a:pt x="48816" y="4548"/>
                  <a:pt x="47692" y="4609"/>
                  <a:pt x="46597" y="4822"/>
                </a:cubicBezTo>
                <a:cubicBezTo>
                  <a:pt x="46244" y="4905"/>
                  <a:pt x="45792" y="5101"/>
                  <a:pt x="45415" y="5101"/>
                </a:cubicBezTo>
                <a:cubicBezTo>
                  <a:pt x="45240" y="5101"/>
                  <a:pt x="45081" y="5059"/>
                  <a:pt x="44956" y="4943"/>
                </a:cubicBezTo>
                <a:cubicBezTo>
                  <a:pt x="44409" y="4457"/>
                  <a:pt x="43801" y="4244"/>
                  <a:pt x="43163" y="4062"/>
                </a:cubicBezTo>
                <a:cubicBezTo>
                  <a:pt x="42257" y="3781"/>
                  <a:pt x="41336" y="3685"/>
                  <a:pt x="40400" y="3685"/>
                </a:cubicBezTo>
                <a:cubicBezTo>
                  <a:pt x="40016" y="3685"/>
                  <a:pt x="39630" y="3701"/>
                  <a:pt x="39242" y="3727"/>
                </a:cubicBezTo>
                <a:cubicBezTo>
                  <a:pt x="38705" y="3752"/>
                  <a:pt x="38149" y="3913"/>
                  <a:pt x="37589" y="3913"/>
                </a:cubicBezTo>
                <a:cubicBezTo>
                  <a:pt x="37451" y="3913"/>
                  <a:pt x="37313" y="3903"/>
                  <a:pt x="37175" y="3879"/>
                </a:cubicBezTo>
                <a:cubicBezTo>
                  <a:pt x="37235" y="3575"/>
                  <a:pt x="37570" y="3515"/>
                  <a:pt x="37570" y="3180"/>
                </a:cubicBezTo>
                <a:cubicBezTo>
                  <a:pt x="37400" y="3095"/>
                  <a:pt x="37236" y="3062"/>
                  <a:pt x="37074" y="3062"/>
                </a:cubicBezTo>
                <a:cubicBezTo>
                  <a:pt x="36514" y="3062"/>
                  <a:pt x="35985" y="3457"/>
                  <a:pt x="35362" y="3457"/>
                </a:cubicBezTo>
                <a:cubicBezTo>
                  <a:pt x="35328" y="3457"/>
                  <a:pt x="35294" y="3456"/>
                  <a:pt x="35260" y="3454"/>
                </a:cubicBezTo>
                <a:cubicBezTo>
                  <a:pt x="35776" y="3028"/>
                  <a:pt x="36293" y="2755"/>
                  <a:pt x="36476" y="2177"/>
                </a:cubicBezTo>
                <a:cubicBezTo>
                  <a:pt x="36300" y="2002"/>
                  <a:pt x="36105" y="1958"/>
                  <a:pt x="35890" y="1958"/>
                </a:cubicBezTo>
                <a:cubicBezTo>
                  <a:pt x="35731" y="1958"/>
                  <a:pt x="35562" y="1982"/>
                  <a:pt x="35381" y="1995"/>
                </a:cubicBezTo>
                <a:cubicBezTo>
                  <a:pt x="35746" y="1630"/>
                  <a:pt x="36263" y="1600"/>
                  <a:pt x="36597" y="1174"/>
                </a:cubicBezTo>
                <a:cubicBezTo>
                  <a:pt x="36263" y="1144"/>
                  <a:pt x="36020" y="1113"/>
                  <a:pt x="35746" y="1113"/>
                </a:cubicBezTo>
                <a:cubicBezTo>
                  <a:pt x="36263" y="232"/>
                  <a:pt x="37175" y="536"/>
                  <a:pt x="37904" y="323"/>
                </a:cubicBezTo>
                <a:cubicBezTo>
                  <a:pt x="37486" y="162"/>
                  <a:pt x="37084" y="98"/>
                  <a:pt x="36692" y="98"/>
                </a:cubicBezTo>
                <a:cubicBezTo>
                  <a:pt x="35460" y="98"/>
                  <a:pt x="34331" y="731"/>
                  <a:pt x="33132" y="961"/>
                </a:cubicBezTo>
                <a:cubicBezTo>
                  <a:pt x="33193" y="657"/>
                  <a:pt x="33588" y="566"/>
                  <a:pt x="33618" y="262"/>
                </a:cubicBezTo>
                <a:cubicBezTo>
                  <a:pt x="33512" y="50"/>
                  <a:pt x="33362" y="1"/>
                  <a:pt x="3320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1" name="Google Shape;1491;p6"/>
          <p:cNvGrpSpPr/>
          <p:nvPr/>
        </p:nvGrpSpPr>
        <p:grpSpPr>
          <a:xfrm rot="4612503">
            <a:off x="-1657691" y="4124751"/>
            <a:ext cx="3222387" cy="1467425"/>
            <a:chOff x="3427375" y="613525"/>
            <a:chExt cx="1481825" cy="674800"/>
          </a:xfrm>
        </p:grpSpPr>
        <p:sp>
          <p:nvSpPr>
            <p:cNvPr id="1492" name="Google Shape;1492;p6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6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6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6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6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6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6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6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6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6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6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6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6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6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6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6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6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6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6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6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6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6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6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6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6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6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6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6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6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6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6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6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6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6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6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6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6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6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6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6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6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6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6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6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6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6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6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6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6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6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6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6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6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6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6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6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6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6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6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6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6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6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6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6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6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6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6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6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6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6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6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6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6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6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6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6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6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6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6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6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6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6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6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6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6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6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6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6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6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6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6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6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6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6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6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6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6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6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6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6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6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6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6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6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6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6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6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6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6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6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6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6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6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6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6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6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6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6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6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6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6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6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6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6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6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6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6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6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6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6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6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6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6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6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6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6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6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6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6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6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6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6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6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6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6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6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p7"/>
          <p:cNvSpPr txBox="1">
            <a:spLocks noGrp="1"/>
          </p:cNvSpPr>
          <p:nvPr>
            <p:ph type="title"/>
          </p:nvPr>
        </p:nvSpPr>
        <p:spPr>
          <a:xfrm>
            <a:off x="713225" y="1007158"/>
            <a:ext cx="3615300" cy="1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3600"/>
            </a:lvl1pPr>
            <a:lvl2pPr lvl="1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sp>
        <p:nvSpPr>
          <p:cNvPr id="1674" name="Google Shape;1674;p7"/>
          <p:cNvSpPr txBox="1">
            <a:spLocks noGrp="1"/>
          </p:cNvSpPr>
          <p:nvPr>
            <p:ph type="subTitle" idx="1"/>
          </p:nvPr>
        </p:nvSpPr>
        <p:spPr>
          <a:xfrm>
            <a:off x="713225" y="2330558"/>
            <a:ext cx="36153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1675" name="Google Shape;1675;p7"/>
          <p:cNvSpPr/>
          <p:nvPr/>
        </p:nvSpPr>
        <p:spPr>
          <a:xfrm rot="1959220">
            <a:off x="-277219" y="4593446"/>
            <a:ext cx="2195751" cy="1029678"/>
          </a:xfrm>
          <a:custGeom>
            <a:avLst/>
            <a:gdLst/>
            <a:ahLst/>
            <a:cxnLst/>
            <a:rect l="l" t="t" r="r" b="b"/>
            <a:pathLst>
              <a:path w="59790" h="28038" extrusionOk="0">
                <a:moveTo>
                  <a:pt x="50524" y="7651"/>
                </a:moveTo>
                <a:cubicBezTo>
                  <a:pt x="51057" y="7651"/>
                  <a:pt x="51564" y="7851"/>
                  <a:pt x="52160" y="8022"/>
                </a:cubicBezTo>
                <a:cubicBezTo>
                  <a:pt x="51937" y="8074"/>
                  <a:pt x="51728" y="8095"/>
                  <a:pt x="51530" y="8095"/>
                </a:cubicBezTo>
                <a:cubicBezTo>
                  <a:pt x="50915" y="8095"/>
                  <a:pt x="50393" y="7893"/>
                  <a:pt x="49819" y="7778"/>
                </a:cubicBezTo>
                <a:cubicBezTo>
                  <a:pt x="50065" y="7688"/>
                  <a:pt x="50297" y="7651"/>
                  <a:pt x="50524" y="7651"/>
                </a:cubicBezTo>
                <a:close/>
                <a:moveTo>
                  <a:pt x="17719" y="1"/>
                </a:moveTo>
                <a:cubicBezTo>
                  <a:pt x="16778" y="1"/>
                  <a:pt x="15845" y="33"/>
                  <a:pt x="14925" y="119"/>
                </a:cubicBezTo>
                <a:cubicBezTo>
                  <a:pt x="13557" y="240"/>
                  <a:pt x="12129" y="484"/>
                  <a:pt x="10883" y="1152"/>
                </a:cubicBezTo>
                <a:cubicBezTo>
                  <a:pt x="10700" y="1274"/>
                  <a:pt x="10609" y="1426"/>
                  <a:pt x="10579" y="1547"/>
                </a:cubicBezTo>
                <a:cubicBezTo>
                  <a:pt x="10487" y="1730"/>
                  <a:pt x="10700" y="1882"/>
                  <a:pt x="10822" y="1912"/>
                </a:cubicBezTo>
                <a:cubicBezTo>
                  <a:pt x="11036" y="1960"/>
                  <a:pt x="11232" y="2101"/>
                  <a:pt x="11483" y="2101"/>
                </a:cubicBezTo>
                <a:cubicBezTo>
                  <a:pt x="11552" y="2101"/>
                  <a:pt x="11625" y="2090"/>
                  <a:pt x="11703" y="2064"/>
                </a:cubicBezTo>
                <a:cubicBezTo>
                  <a:pt x="12273" y="1908"/>
                  <a:pt x="12727" y="1842"/>
                  <a:pt x="13122" y="1842"/>
                </a:cubicBezTo>
                <a:cubicBezTo>
                  <a:pt x="13804" y="1842"/>
                  <a:pt x="14310" y="2038"/>
                  <a:pt x="14925" y="2307"/>
                </a:cubicBezTo>
                <a:cubicBezTo>
                  <a:pt x="14761" y="2272"/>
                  <a:pt x="14600" y="2258"/>
                  <a:pt x="14441" y="2258"/>
                </a:cubicBezTo>
                <a:cubicBezTo>
                  <a:pt x="13923" y="2258"/>
                  <a:pt x="13424" y="2406"/>
                  <a:pt x="12889" y="2429"/>
                </a:cubicBezTo>
                <a:cubicBezTo>
                  <a:pt x="11632" y="2457"/>
                  <a:pt x="10426" y="2896"/>
                  <a:pt x="9153" y="2896"/>
                </a:cubicBezTo>
                <a:cubicBezTo>
                  <a:pt x="9041" y="2896"/>
                  <a:pt x="8929" y="2892"/>
                  <a:pt x="8816" y="2885"/>
                </a:cubicBezTo>
                <a:cubicBezTo>
                  <a:pt x="8572" y="2885"/>
                  <a:pt x="8238" y="2915"/>
                  <a:pt x="7965" y="3037"/>
                </a:cubicBezTo>
                <a:cubicBezTo>
                  <a:pt x="7539" y="3250"/>
                  <a:pt x="6870" y="3158"/>
                  <a:pt x="6810" y="3949"/>
                </a:cubicBezTo>
                <a:cubicBezTo>
                  <a:pt x="8481" y="4891"/>
                  <a:pt x="10305" y="5195"/>
                  <a:pt x="12342" y="5195"/>
                </a:cubicBezTo>
                <a:cubicBezTo>
                  <a:pt x="11863" y="5429"/>
                  <a:pt x="11360" y="5463"/>
                  <a:pt x="10861" y="5463"/>
                </a:cubicBezTo>
                <a:cubicBezTo>
                  <a:pt x="10656" y="5463"/>
                  <a:pt x="10451" y="5457"/>
                  <a:pt x="10249" y="5457"/>
                </a:cubicBezTo>
                <a:cubicBezTo>
                  <a:pt x="9601" y="5457"/>
                  <a:pt x="8980" y="5516"/>
                  <a:pt x="8451" y="6016"/>
                </a:cubicBezTo>
                <a:cubicBezTo>
                  <a:pt x="8572" y="6320"/>
                  <a:pt x="8846" y="6411"/>
                  <a:pt x="9059" y="6532"/>
                </a:cubicBezTo>
                <a:cubicBezTo>
                  <a:pt x="8373" y="6669"/>
                  <a:pt x="7712" y="6906"/>
                  <a:pt x="7053" y="6906"/>
                </a:cubicBezTo>
                <a:cubicBezTo>
                  <a:pt x="6982" y="6906"/>
                  <a:pt x="6911" y="6903"/>
                  <a:pt x="6840" y="6897"/>
                </a:cubicBezTo>
                <a:cubicBezTo>
                  <a:pt x="6730" y="6889"/>
                  <a:pt x="6620" y="6885"/>
                  <a:pt x="6512" y="6885"/>
                </a:cubicBezTo>
                <a:cubicBezTo>
                  <a:pt x="5845" y="6885"/>
                  <a:pt x="5214" y="7027"/>
                  <a:pt x="4560" y="7079"/>
                </a:cubicBezTo>
                <a:cubicBezTo>
                  <a:pt x="4469" y="7095"/>
                  <a:pt x="4385" y="7117"/>
                  <a:pt x="4313" y="7117"/>
                </a:cubicBezTo>
                <a:cubicBezTo>
                  <a:pt x="4241" y="7117"/>
                  <a:pt x="4180" y="7095"/>
                  <a:pt x="4135" y="7019"/>
                </a:cubicBezTo>
                <a:cubicBezTo>
                  <a:pt x="4044" y="6836"/>
                  <a:pt x="4135" y="6654"/>
                  <a:pt x="4317" y="6593"/>
                </a:cubicBezTo>
                <a:cubicBezTo>
                  <a:pt x="4682" y="6411"/>
                  <a:pt x="4864" y="6046"/>
                  <a:pt x="4955" y="5681"/>
                </a:cubicBezTo>
                <a:cubicBezTo>
                  <a:pt x="5047" y="5377"/>
                  <a:pt x="5138" y="4861"/>
                  <a:pt x="4682" y="4830"/>
                </a:cubicBezTo>
                <a:cubicBezTo>
                  <a:pt x="4642" y="4825"/>
                  <a:pt x="4601" y="4822"/>
                  <a:pt x="4560" y="4822"/>
                </a:cubicBezTo>
                <a:cubicBezTo>
                  <a:pt x="3708" y="4822"/>
                  <a:pt x="2770" y="5999"/>
                  <a:pt x="2828" y="6927"/>
                </a:cubicBezTo>
                <a:cubicBezTo>
                  <a:pt x="2930" y="6898"/>
                  <a:pt x="3032" y="6855"/>
                  <a:pt x="3141" y="6855"/>
                </a:cubicBezTo>
                <a:cubicBezTo>
                  <a:pt x="3259" y="6855"/>
                  <a:pt x="3385" y="6906"/>
                  <a:pt x="3527" y="7079"/>
                </a:cubicBezTo>
                <a:cubicBezTo>
                  <a:pt x="2463" y="7201"/>
                  <a:pt x="1551" y="7414"/>
                  <a:pt x="609" y="7687"/>
                </a:cubicBezTo>
                <a:cubicBezTo>
                  <a:pt x="366" y="7778"/>
                  <a:pt x="183" y="7900"/>
                  <a:pt x="153" y="8143"/>
                </a:cubicBezTo>
                <a:cubicBezTo>
                  <a:pt x="92" y="8417"/>
                  <a:pt x="335" y="8478"/>
                  <a:pt x="518" y="8569"/>
                </a:cubicBezTo>
                <a:cubicBezTo>
                  <a:pt x="1247" y="9055"/>
                  <a:pt x="2098" y="8934"/>
                  <a:pt x="2919" y="8994"/>
                </a:cubicBezTo>
                <a:cubicBezTo>
                  <a:pt x="3014" y="9006"/>
                  <a:pt x="3109" y="9011"/>
                  <a:pt x="3204" y="9011"/>
                </a:cubicBezTo>
                <a:cubicBezTo>
                  <a:pt x="3551" y="9011"/>
                  <a:pt x="3898" y="8948"/>
                  <a:pt x="4240" y="8948"/>
                </a:cubicBezTo>
                <a:cubicBezTo>
                  <a:pt x="4522" y="8948"/>
                  <a:pt x="4802" y="8991"/>
                  <a:pt x="5077" y="9146"/>
                </a:cubicBezTo>
                <a:cubicBezTo>
                  <a:pt x="4955" y="9359"/>
                  <a:pt x="4803" y="9450"/>
                  <a:pt x="4530" y="9511"/>
                </a:cubicBezTo>
                <a:cubicBezTo>
                  <a:pt x="4150" y="9617"/>
                  <a:pt x="3762" y="9640"/>
                  <a:pt x="3371" y="9640"/>
                </a:cubicBezTo>
                <a:cubicBezTo>
                  <a:pt x="3078" y="9640"/>
                  <a:pt x="2782" y="9627"/>
                  <a:pt x="2486" y="9627"/>
                </a:cubicBezTo>
                <a:cubicBezTo>
                  <a:pt x="2387" y="9627"/>
                  <a:pt x="2288" y="9629"/>
                  <a:pt x="2189" y="9633"/>
                </a:cubicBezTo>
                <a:cubicBezTo>
                  <a:pt x="1733" y="9633"/>
                  <a:pt x="1399" y="9754"/>
                  <a:pt x="1156" y="10119"/>
                </a:cubicBezTo>
                <a:cubicBezTo>
                  <a:pt x="1369" y="10423"/>
                  <a:pt x="1612" y="10636"/>
                  <a:pt x="2129" y="10636"/>
                </a:cubicBezTo>
                <a:cubicBezTo>
                  <a:pt x="1642" y="10818"/>
                  <a:pt x="1278" y="10940"/>
                  <a:pt x="943" y="11061"/>
                </a:cubicBezTo>
                <a:cubicBezTo>
                  <a:pt x="1306" y="11117"/>
                  <a:pt x="1541" y="11558"/>
                  <a:pt x="1766" y="11558"/>
                </a:cubicBezTo>
                <a:cubicBezTo>
                  <a:pt x="1785" y="11558"/>
                  <a:pt x="1805" y="11555"/>
                  <a:pt x="1825" y="11548"/>
                </a:cubicBezTo>
                <a:cubicBezTo>
                  <a:pt x="2015" y="11482"/>
                  <a:pt x="2201" y="11458"/>
                  <a:pt x="2385" y="11458"/>
                </a:cubicBezTo>
                <a:cubicBezTo>
                  <a:pt x="2851" y="11458"/>
                  <a:pt x="3301" y="11610"/>
                  <a:pt x="3746" y="11610"/>
                </a:cubicBezTo>
                <a:cubicBezTo>
                  <a:pt x="3856" y="11610"/>
                  <a:pt x="3965" y="11601"/>
                  <a:pt x="4074" y="11578"/>
                </a:cubicBezTo>
                <a:cubicBezTo>
                  <a:pt x="4104" y="11548"/>
                  <a:pt x="4135" y="11517"/>
                  <a:pt x="4196" y="11487"/>
                </a:cubicBezTo>
                <a:cubicBezTo>
                  <a:pt x="4104" y="11456"/>
                  <a:pt x="4044" y="11396"/>
                  <a:pt x="3983" y="11365"/>
                </a:cubicBezTo>
                <a:cubicBezTo>
                  <a:pt x="4062" y="11361"/>
                  <a:pt x="4141" y="11358"/>
                  <a:pt x="4220" y="11358"/>
                </a:cubicBezTo>
                <a:cubicBezTo>
                  <a:pt x="5279" y="11358"/>
                  <a:pt x="6325" y="11739"/>
                  <a:pt x="7388" y="11739"/>
                </a:cubicBezTo>
                <a:cubicBezTo>
                  <a:pt x="7830" y="11739"/>
                  <a:pt x="8275" y="11673"/>
                  <a:pt x="8724" y="11487"/>
                </a:cubicBezTo>
                <a:lnTo>
                  <a:pt x="8724" y="11487"/>
                </a:lnTo>
                <a:cubicBezTo>
                  <a:pt x="8390" y="12003"/>
                  <a:pt x="8269" y="12794"/>
                  <a:pt x="7509" y="12794"/>
                </a:cubicBezTo>
                <a:cubicBezTo>
                  <a:pt x="6354" y="12794"/>
                  <a:pt x="5229" y="13037"/>
                  <a:pt x="4104" y="13128"/>
                </a:cubicBezTo>
                <a:cubicBezTo>
                  <a:pt x="3071" y="13189"/>
                  <a:pt x="2068" y="13280"/>
                  <a:pt x="1065" y="13523"/>
                </a:cubicBezTo>
                <a:cubicBezTo>
                  <a:pt x="609" y="13614"/>
                  <a:pt x="457" y="13858"/>
                  <a:pt x="609" y="14344"/>
                </a:cubicBezTo>
                <a:cubicBezTo>
                  <a:pt x="718" y="14345"/>
                  <a:pt x="827" y="14346"/>
                  <a:pt x="937" y="14346"/>
                </a:cubicBezTo>
                <a:cubicBezTo>
                  <a:pt x="2510" y="14346"/>
                  <a:pt x="4095" y="14215"/>
                  <a:pt x="5676" y="14215"/>
                </a:cubicBezTo>
                <a:cubicBezTo>
                  <a:pt x="6461" y="14215"/>
                  <a:pt x="7245" y="14248"/>
                  <a:pt x="8025" y="14344"/>
                </a:cubicBezTo>
                <a:cubicBezTo>
                  <a:pt x="7782" y="14435"/>
                  <a:pt x="7569" y="14557"/>
                  <a:pt x="7296" y="14587"/>
                </a:cubicBezTo>
                <a:cubicBezTo>
                  <a:pt x="5989" y="14648"/>
                  <a:pt x="4682" y="14709"/>
                  <a:pt x="3405" y="14921"/>
                </a:cubicBezTo>
                <a:cubicBezTo>
                  <a:pt x="2585" y="15073"/>
                  <a:pt x="1642" y="14800"/>
                  <a:pt x="1034" y="15681"/>
                </a:cubicBezTo>
                <a:cubicBezTo>
                  <a:pt x="882" y="15925"/>
                  <a:pt x="639" y="16107"/>
                  <a:pt x="700" y="16411"/>
                </a:cubicBezTo>
                <a:cubicBezTo>
                  <a:pt x="791" y="16745"/>
                  <a:pt x="1095" y="16776"/>
                  <a:pt x="1369" y="16836"/>
                </a:cubicBezTo>
                <a:cubicBezTo>
                  <a:pt x="2311" y="17080"/>
                  <a:pt x="3314" y="16928"/>
                  <a:pt x="4347" y="17080"/>
                </a:cubicBezTo>
                <a:cubicBezTo>
                  <a:pt x="3223" y="18052"/>
                  <a:pt x="1703" y="17383"/>
                  <a:pt x="548" y="18143"/>
                </a:cubicBezTo>
                <a:cubicBezTo>
                  <a:pt x="997" y="18644"/>
                  <a:pt x="1524" y="18733"/>
                  <a:pt x="2052" y="18733"/>
                </a:cubicBezTo>
                <a:cubicBezTo>
                  <a:pt x="2342" y="18733"/>
                  <a:pt x="2633" y="18706"/>
                  <a:pt x="2910" y="18706"/>
                </a:cubicBezTo>
                <a:cubicBezTo>
                  <a:pt x="3016" y="18706"/>
                  <a:pt x="3121" y="18710"/>
                  <a:pt x="3223" y="18721"/>
                </a:cubicBezTo>
                <a:cubicBezTo>
                  <a:pt x="3517" y="18748"/>
                  <a:pt x="3813" y="18759"/>
                  <a:pt x="4111" y="18759"/>
                </a:cubicBezTo>
                <a:cubicBezTo>
                  <a:pt x="4829" y="18759"/>
                  <a:pt x="5553" y="18694"/>
                  <a:pt x="6262" y="18630"/>
                </a:cubicBezTo>
                <a:cubicBezTo>
                  <a:pt x="6363" y="18623"/>
                  <a:pt x="6462" y="18620"/>
                  <a:pt x="6559" y="18620"/>
                </a:cubicBezTo>
                <a:cubicBezTo>
                  <a:pt x="7374" y="18620"/>
                  <a:pt x="8083" y="18856"/>
                  <a:pt x="8816" y="19481"/>
                </a:cubicBezTo>
                <a:cubicBezTo>
                  <a:pt x="8455" y="19412"/>
                  <a:pt x="8124" y="19353"/>
                  <a:pt x="7805" y="19353"/>
                </a:cubicBezTo>
                <a:cubicBezTo>
                  <a:pt x="7559" y="19353"/>
                  <a:pt x="7321" y="19388"/>
                  <a:pt x="7083" y="19481"/>
                </a:cubicBezTo>
                <a:cubicBezTo>
                  <a:pt x="6728" y="19607"/>
                  <a:pt x="6374" y="19671"/>
                  <a:pt x="5984" y="19671"/>
                </a:cubicBezTo>
                <a:cubicBezTo>
                  <a:pt x="5906" y="19671"/>
                  <a:pt x="5827" y="19668"/>
                  <a:pt x="5746" y="19663"/>
                </a:cubicBezTo>
                <a:cubicBezTo>
                  <a:pt x="5648" y="19657"/>
                  <a:pt x="5543" y="19654"/>
                  <a:pt x="5433" y="19654"/>
                </a:cubicBezTo>
                <a:cubicBezTo>
                  <a:pt x="4960" y="19654"/>
                  <a:pt x="4418" y="19720"/>
                  <a:pt x="4196" y="19967"/>
                </a:cubicBezTo>
                <a:cubicBezTo>
                  <a:pt x="3881" y="20337"/>
                  <a:pt x="3500" y="20392"/>
                  <a:pt x="3126" y="20392"/>
                </a:cubicBezTo>
                <a:cubicBezTo>
                  <a:pt x="2967" y="20392"/>
                  <a:pt x="2810" y="20382"/>
                  <a:pt x="2660" y="20382"/>
                </a:cubicBezTo>
                <a:cubicBezTo>
                  <a:pt x="2582" y="20382"/>
                  <a:pt x="2506" y="20385"/>
                  <a:pt x="2433" y="20393"/>
                </a:cubicBezTo>
                <a:cubicBezTo>
                  <a:pt x="1990" y="20448"/>
                  <a:pt x="1547" y="20579"/>
                  <a:pt x="1081" y="20579"/>
                </a:cubicBezTo>
                <a:cubicBezTo>
                  <a:pt x="1035" y="20579"/>
                  <a:pt x="989" y="20578"/>
                  <a:pt x="943" y="20575"/>
                </a:cubicBezTo>
                <a:cubicBezTo>
                  <a:pt x="761" y="20575"/>
                  <a:pt x="609" y="20666"/>
                  <a:pt x="578" y="20849"/>
                </a:cubicBezTo>
                <a:cubicBezTo>
                  <a:pt x="578" y="21061"/>
                  <a:pt x="761" y="21092"/>
                  <a:pt x="974" y="21153"/>
                </a:cubicBezTo>
                <a:cubicBezTo>
                  <a:pt x="1409" y="21240"/>
                  <a:pt x="1845" y="21311"/>
                  <a:pt x="2291" y="21311"/>
                </a:cubicBezTo>
                <a:cubicBezTo>
                  <a:pt x="2468" y="21311"/>
                  <a:pt x="2647" y="21300"/>
                  <a:pt x="2828" y="21274"/>
                </a:cubicBezTo>
                <a:lnTo>
                  <a:pt x="2828" y="21274"/>
                </a:lnTo>
                <a:cubicBezTo>
                  <a:pt x="2676" y="21639"/>
                  <a:pt x="2159" y="21426"/>
                  <a:pt x="2098" y="21791"/>
                </a:cubicBezTo>
                <a:cubicBezTo>
                  <a:pt x="2287" y="22319"/>
                  <a:pt x="2628" y="22391"/>
                  <a:pt x="2991" y="22391"/>
                </a:cubicBezTo>
                <a:cubicBezTo>
                  <a:pt x="3125" y="22391"/>
                  <a:pt x="3262" y="22381"/>
                  <a:pt x="3395" y="22381"/>
                </a:cubicBezTo>
                <a:cubicBezTo>
                  <a:pt x="3482" y="22381"/>
                  <a:pt x="3567" y="22385"/>
                  <a:pt x="3648" y="22399"/>
                </a:cubicBezTo>
                <a:cubicBezTo>
                  <a:pt x="3679" y="22703"/>
                  <a:pt x="3466" y="22824"/>
                  <a:pt x="3284" y="22915"/>
                </a:cubicBezTo>
                <a:cubicBezTo>
                  <a:pt x="2797" y="23128"/>
                  <a:pt x="2311" y="23128"/>
                  <a:pt x="1825" y="23219"/>
                </a:cubicBezTo>
                <a:cubicBezTo>
                  <a:pt x="1126" y="23371"/>
                  <a:pt x="244" y="23280"/>
                  <a:pt x="1" y="24192"/>
                </a:cubicBezTo>
                <a:cubicBezTo>
                  <a:pt x="697" y="24595"/>
                  <a:pt x="1427" y="24667"/>
                  <a:pt x="2157" y="24667"/>
                </a:cubicBezTo>
                <a:cubicBezTo>
                  <a:pt x="2559" y="24667"/>
                  <a:pt x="2961" y="24645"/>
                  <a:pt x="3357" y="24645"/>
                </a:cubicBezTo>
                <a:cubicBezTo>
                  <a:pt x="3434" y="24645"/>
                  <a:pt x="3511" y="24646"/>
                  <a:pt x="3588" y="24648"/>
                </a:cubicBezTo>
                <a:cubicBezTo>
                  <a:pt x="3912" y="24658"/>
                  <a:pt x="4236" y="24665"/>
                  <a:pt x="4561" y="24665"/>
                </a:cubicBezTo>
                <a:cubicBezTo>
                  <a:pt x="5212" y="24665"/>
                  <a:pt x="5867" y="24638"/>
                  <a:pt x="6536" y="24557"/>
                </a:cubicBezTo>
                <a:cubicBezTo>
                  <a:pt x="6885" y="24522"/>
                  <a:pt x="7254" y="24447"/>
                  <a:pt x="7620" y="24447"/>
                </a:cubicBezTo>
                <a:cubicBezTo>
                  <a:pt x="7892" y="24447"/>
                  <a:pt x="8162" y="24488"/>
                  <a:pt x="8421" y="24618"/>
                </a:cubicBezTo>
                <a:cubicBezTo>
                  <a:pt x="9211" y="24982"/>
                  <a:pt x="10062" y="25226"/>
                  <a:pt x="10943" y="25226"/>
                </a:cubicBezTo>
                <a:cubicBezTo>
                  <a:pt x="10974" y="25226"/>
                  <a:pt x="11035" y="25317"/>
                  <a:pt x="11065" y="25408"/>
                </a:cubicBezTo>
                <a:cubicBezTo>
                  <a:pt x="10883" y="25530"/>
                  <a:pt x="10731" y="25621"/>
                  <a:pt x="10579" y="25742"/>
                </a:cubicBezTo>
                <a:cubicBezTo>
                  <a:pt x="10700" y="26320"/>
                  <a:pt x="11156" y="26411"/>
                  <a:pt x="11582" y="26533"/>
                </a:cubicBezTo>
                <a:cubicBezTo>
                  <a:pt x="11828" y="26611"/>
                  <a:pt x="12070" y="26636"/>
                  <a:pt x="12310" y="26636"/>
                </a:cubicBezTo>
                <a:cubicBezTo>
                  <a:pt x="12721" y="26636"/>
                  <a:pt x="13124" y="26563"/>
                  <a:pt x="13527" y="26563"/>
                </a:cubicBezTo>
                <a:cubicBezTo>
                  <a:pt x="15351" y="26502"/>
                  <a:pt x="17174" y="26563"/>
                  <a:pt x="18998" y="26411"/>
                </a:cubicBezTo>
                <a:cubicBezTo>
                  <a:pt x="19593" y="26368"/>
                  <a:pt x="20188" y="26359"/>
                  <a:pt x="20784" y="26359"/>
                </a:cubicBezTo>
                <a:cubicBezTo>
                  <a:pt x="21177" y="26359"/>
                  <a:pt x="21571" y="26363"/>
                  <a:pt x="21964" y="26363"/>
                </a:cubicBezTo>
                <a:cubicBezTo>
                  <a:pt x="22647" y="26363"/>
                  <a:pt x="23330" y="26352"/>
                  <a:pt x="24014" y="26289"/>
                </a:cubicBezTo>
                <a:cubicBezTo>
                  <a:pt x="24368" y="26267"/>
                  <a:pt x="24720" y="26259"/>
                  <a:pt x="25071" y="26259"/>
                </a:cubicBezTo>
                <a:cubicBezTo>
                  <a:pt x="25913" y="26259"/>
                  <a:pt x="26749" y="26304"/>
                  <a:pt x="27592" y="26304"/>
                </a:cubicBezTo>
                <a:cubicBezTo>
                  <a:pt x="27847" y="26304"/>
                  <a:pt x="28103" y="26300"/>
                  <a:pt x="28360" y="26289"/>
                </a:cubicBezTo>
                <a:cubicBezTo>
                  <a:pt x="28552" y="26283"/>
                  <a:pt x="28744" y="26280"/>
                  <a:pt x="28936" y="26280"/>
                </a:cubicBezTo>
                <a:cubicBezTo>
                  <a:pt x="30254" y="26280"/>
                  <a:pt x="31573" y="26421"/>
                  <a:pt x="32891" y="26421"/>
                </a:cubicBezTo>
                <a:cubicBezTo>
                  <a:pt x="33083" y="26421"/>
                  <a:pt x="33275" y="26418"/>
                  <a:pt x="33467" y="26411"/>
                </a:cubicBezTo>
                <a:lnTo>
                  <a:pt x="33679" y="26411"/>
                </a:lnTo>
                <a:cubicBezTo>
                  <a:pt x="35078" y="26563"/>
                  <a:pt x="36476" y="26715"/>
                  <a:pt x="37874" y="26806"/>
                </a:cubicBezTo>
                <a:cubicBezTo>
                  <a:pt x="38005" y="26817"/>
                  <a:pt x="38137" y="26821"/>
                  <a:pt x="38270" y="26821"/>
                </a:cubicBezTo>
                <a:cubicBezTo>
                  <a:pt x="38650" y="26821"/>
                  <a:pt x="39034" y="26788"/>
                  <a:pt x="39409" y="26788"/>
                </a:cubicBezTo>
                <a:cubicBezTo>
                  <a:pt x="39631" y="26788"/>
                  <a:pt x="39849" y="26799"/>
                  <a:pt x="40062" y="26837"/>
                </a:cubicBezTo>
                <a:cubicBezTo>
                  <a:pt x="41783" y="27152"/>
                  <a:pt x="43503" y="27386"/>
                  <a:pt x="45249" y="27386"/>
                </a:cubicBezTo>
                <a:cubicBezTo>
                  <a:pt x="45354" y="27386"/>
                  <a:pt x="45459" y="27385"/>
                  <a:pt x="45564" y="27384"/>
                </a:cubicBezTo>
                <a:cubicBezTo>
                  <a:pt x="45670" y="27379"/>
                  <a:pt x="45775" y="27377"/>
                  <a:pt x="45880" y="27377"/>
                </a:cubicBezTo>
                <a:cubicBezTo>
                  <a:pt x="47165" y="27377"/>
                  <a:pt x="48405" y="27701"/>
                  <a:pt x="49698" y="27870"/>
                </a:cubicBezTo>
                <a:cubicBezTo>
                  <a:pt x="50863" y="27999"/>
                  <a:pt x="52029" y="28037"/>
                  <a:pt x="53194" y="28037"/>
                </a:cubicBezTo>
                <a:cubicBezTo>
                  <a:pt x="53670" y="28037"/>
                  <a:pt x="54146" y="28031"/>
                  <a:pt x="54622" y="28022"/>
                </a:cubicBezTo>
                <a:cubicBezTo>
                  <a:pt x="54926" y="28022"/>
                  <a:pt x="55473" y="27931"/>
                  <a:pt x="55534" y="27475"/>
                </a:cubicBezTo>
                <a:cubicBezTo>
                  <a:pt x="55564" y="27049"/>
                  <a:pt x="55108" y="27019"/>
                  <a:pt x="54804" y="26897"/>
                </a:cubicBezTo>
                <a:cubicBezTo>
                  <a:pt x="54804" y="26867"/>
                  <a:pt x="54804" y="26806"/>
                  <a:pt x="54774" y="26654"/>
                </a:cubicBezTo>
                <a:lnTo>
                  <a:pt x="54774" y="26654"/>
                </a:lnTo>
                <a:cubicBezTo>
                  <a:pt x="55180" y="26737"/>
                  <a:pt x="55578" y="26770"/>
                  <a:pt x="55972" y="26770"/>
                </a:cubicBezTo>
                <a:cubicBezTo>
                  <a:pt x="56874" y="26770"/>
                  <a:pt x="57755" y="26599"/>
                  <a:pt x="58665" y="26472"/>
                </a:cubicBezTo>
                <a:cubicBezTo>
                  <a:pt x="58300" y="26046"/>
                  <a:pt x="58239" y="25833"/>
                  <a:pt x="58361" y="25590"/>
                </a:cubicBezTo>
                <a:cubicBezTo>
                  <a:pt x="58786" y="24739"/>
                  <a:pt x="58786" y="24709"/>
                  <a:pt x="57905" y="24526"/>
                </a:cubicBezTo>
                <a:cubicBezTo>
                  <a:pt x="57722" y="24472"/>
                  <a:pt x="57529" y="24461"/>
                  <a:pt x="57331" y="24461"/>
                </a:cubicBezTo>
                <a:cubicBezTo>
                  <a:pt x="57200" y="24461"/>
                  <a:pt x="57066" y="24466"/>
                  <a:pt x="56932" y="24466"/>
                </a:cubicBezTo>
                <a:cubicBezTo>
                  <a:pt x="56537" y="24466"/>
                  <a:pt x="56172" y="24374"/>
                  <a:pt x="55807" y="24101"/>
                </a:cubicBezTo>
                <a:cubicBezTo>
                  <a:pt x="56446" y="23888"/>
                  <a:pt x="56902" y="23371"/>
                  <a:pt x="57540" y="23311"/>
                </a:cubicBezTo>
                <a:cubicBezTo>
                  <a:pt x="57449" y="22885"/>
                  <a:pt x="57114" y="22885"/>
                  <a:pt x="56810" y="22733"/>
                </a:cubicBezTo>
                <a:cubicBezTo>
                  <a:pt x="57206" y="22612"/>
                  <a:pt x="57510" y="22490"/>
                  <a:pt x="57905" y="22186"/>
                </a:cubicBezTo>
                <a:cubicBezTo>
                  <a:pt x="56841" y="21852"/>
                  <a:pt x="55747" y="21821"/>
                  <a:pt x="54926" y="21031"/>
                </a:cubicBezTo>
                <a:cubicBezTo>
                  <a:pt x="55009" y="21026"/>
                  <a:pt x="55092" y="21024"/>
                  <a:pt x="55175" y="21024"/>
                </a:cubicBezTo>
                <a:cubicBezTo>
                  <a:pt x="55878" y="21024"/>
                  <a:pt x="56594" y="21167"/>
                  <a:pt x="57347" y="21167"/>
                </a:cubicBezTo>
                <a:cubicBezTo>
                  <a:pt x="57716" y="21167"/>
                  <a:pt x="58093" y="21133"/>
                  <a:pt x="58482" y="21031"/>
                </a:cubicBezTo>
                <a:cubicBezTo>
                  <a:pt x="58148" y="20849"/>
                  <a:pt x="57905" y="20727"/>
                  <a:pt x="57692" y="20575"/>
                </a:cubicBezTo>
                <a:cubicBezTo>
                  <a:pt x="57479" y="20423"/>
                  <a:pt x="57054" y="20362"/>
                  <a:pt x="57145" y="20089"/>
                </a:cubicBezTo>
                <a:cubicBezTo>
                  <a:pt x="57266" y="19785"/>
                  <a:pt x="57540" y="19450"/>
                  <a:pt x="57874" y="19390"/>
                </a:cubicBezTo>
                <a:cubicBezTo>
                  <a:pt x="58022" y="19365"/>
                  <a:pt x="58169" y="19321"/>
                  <a:pt x="58317" y="19321"/>
                </a:cubicBezTo>
                <a:cubicBezTo>
                  <a:pt x="58352" y="19321"/>
                  <a:pt x="58387" y="19323"/>
                  <a:pt x="58421" y="19329"/>
                </a:cubicBezTo>
                <a:cubicBezTo>
                  <a:pt x="58463" y="19339"/>
                  <a:pt x="58501" y="19344"/>
                  <a:pt x="58536" y="19344"/>
                </a:cubicBezTo>
                <a:cubicBezTo>
                  <a:pt x="58705" y="19344"/>
                  <a:pt x="58802" y="19226"/>
                  <a:pt x="58877" y="19025"/>
                </a:cubicBezTo>
                <a:cubicBezTo>
                  <a:pt x="58969" y="18751"/>
                  <a:pt x="58725" y="18599"/>
                  <a:pt x="58604" y="18569"/>
                </a:cubicBezTo>
                <a:cubicBezTo>
                  <a:pt x="58310" y="18495"/>
                  <a:pt x="58036" y="18284"/>
                  <a:pt x="57734" y="18284"/>
                </a:cubicBezTo>
                <a:cubicBezTo>
                  <a:pt x="57661" y="18284"/>
                  <a:pt x="57586" y="18296"/>
                  <a:pt x="57510" y="18326"/>
                </a:cubicBezTo>
                <a:cubicBezTo>
                  <a:pt x="57475" y="18339"/>
                  <a:pt x="57444" y="18345"/>
                  <a:pt x="57415" y="18345"/>
                </a:cubicBezTo>
                <a:cubicBezTo>
                  <a:pt x="57316" y="18345"/>
                  <a:pt x="57246" y="18275"/>
                  <a:pt x="57175" y="18204"/>
                </a:cubicBezTo>
                <a:cubicBezTo>
                  <a:pt x="57084" y="18052"/>
                  <a:pt x="57114" y="17900"/>
                  <a:pt x="57236" y="17748"/>
                </a:cubicBezTo>
                <a:cubicBezTo>
                  <a:pt x="57504" y="17481"/>
                  <a:pt x="57795" y="17378"/>
                  <a:pt x="58151" y="17378"/>
                </a:cubicBezTo>
                <a:cubicBezTo>
                  <a:pt x="58199" y="17378"/>
                  <a:pt x="58249" y="17380"/>
                  <a:pt x="58300" y="17383"/>
                </a:cubicBezTo>
                <a:cubicBezTo>
                  <a:pt x="58356" y="17394"/>
                  <a:pt x="58409" y="17399"/>
                  <a:pt x="58459" y="17399"/>
                </a:cubicBezTo>
                <a:cubicBezTo>
                  <a:pt x="58709" y="17399"/>
                  <a:pt x="58877" y="17272"/>
                  <a:pt x="58877" y="17019"/>
                </a:cubicBezTo>
                <a:cubicBezTo>
                  <a:pt x="58900" y="16745"/>
                  <a:pt x="58701" y="16711"/>
                  <a:pt x="58497" y="16711"/>
                </a:cubicBezTo>
                <a:cubicBezTo>
                  <a:pt x="58429" y="16711"/>
                  <a:pt x="58361" y="16715"/>
                  <a:pt x="58300" y="16715"/>
                </a:cubicBezTo>
                <a:cubicBezTo>
                  <a:pt x="57358" y="16654"/>
                  <a:pt x="56476" y="16441"/>
                  <a:pt x="55443" y="16046"/>
                </a:cubicBezTo>
                <a:cubicBezTo>
                  <a:pt x="55591" y="16030"/>
                  <a:pt x="55734" y="16024"/>
                  <a:pt x="55872" y="16024"/>
                </a:cubicBezTo>
                <a:cubicBezTo>
                  <a:pt x="56154" y="16024"/>
                  <a:pt x="56416" y="16047"/>
                  <a:pt x="56666" y="16047"/>
                </a:cubicBezTo>
                <a:cubicBezTo>
                  <a:pt x="56968" y="16047"/>
                  <a:pt x="57254" y="16013"/>
                  <a:pt x="57540" y="15864"/>
                </a:cubicBezTo>
                <a:cubicBezTo>
                  <a:pt x="57753" y="15742"/>
                  <a:pt x="57935" y="15621"/>
                  <a:pt x="57935" y="15377"/>
                </a:cubicBezTo>
                <a:cubicBezTo>
                  <a:pt x="57935" y="15134"/>
                  <a:pt x="57692" y="15134"/>
                  <a:pt x="57540" y="15043"/>
                </a:cubicBezTo>
                <a:cubicBezTo>
                  <a:pt x="57358" y="14952"/>
                  <a:pt x="57145" y="14921"/>
                  <a:pt x="56902" y="14830"/>
                </a:cubicBezTo>
                <a:cubicBezTo>
                  <a:pt x="57015" y="14782"/>
                  <a:pt x="57139" y="14765"/>
                  <a:pt x="57262" y="14765"/>
                </a:cubicBezTo>
                <a:cubicBezTo>
                  <a:pt x="57510" y="14765"/>
                  <a:pt x="57754" y="14832"/>
                  <a:pt x="57892" y="14832"/>
                </a:cubicBezTo>
                <a:cubicBezTo>
                  <a:pt x="57942" y="14832"/>
                  <a:pt x="57978" y="14824"/>
                  <a:pt x="57996" y="14800"/>
                </a:cubicBezTo>
                <a:cubicBezTo>
                  <a:pt x="58054" y="14736"/>
                  <a:pt x="58129" y="14715"/>
                  <a:pt x="58212" y="14715"/>
                </a:cubicBezTo>
                <a:cubicBezTo>
                  <a:pt x="58364" y="14715"/>
                  <a:pt x="58540" y="14785"/>
                  <a:pt x="58677" y="14785"/>
                </a:cubicBezTo>
                <a:cubicBezTo>
                  <a:pt x="58820" y="14785"/>
                  <a:pt x="58920" y="14710"/>
                  <a:pt x="58908" y="14405"/>
                </a:cubicBezTo>
                <a:cubicBezTo>
                  <a:pt x="57814" y="14405"/>
                  <a:pt x="56841" y="14040"/>
                  <a:pt x="55807" y="13797"/>
                </a:cubicBezTo>
                <a:lnTo>
                  <a:pt x="55807" y="13797"/>
                </a:lnTo>
                <a:cubicBezTo>
                  <a:pt x="55904" y="13817"/>
                  <a:pt x="55999" y="13826"/>
                  <a:pt x="56092" y="13826"/>
                </a:cubicBezTo>
                <a:cubicBezTo>
                  <a:pt x="56705" y="13826"/>
                  <a:pt x="57266" y="13443"/>
                  <a:pt x="57875" y="13443"/>
                </a:cubicBezTo>
                <a:cubicBezTo>
                  <a:pt x="57994" y="13443"/>
                  <a:pt x="58115" y="13457"/>
                  <a:pt x="58239" y="13493"/>
                </a:cubicBezTo>
                <a:cubicBezTo>
                  <a:pt x="58247" y="13496"/>
                  <a:pt x="58256" y="13497"/>
                  <a:pt x="58266" y="13497"/>
                </a:cubicBezTo>
                <a:cubicBezTo>
                  <a:pt x="58366" y="13497"/>
                  <a:pt x="58548" y="13361"/>
                  <a:pt x="58604" y="13250"/>
                </a:cubicBezTo>
                <a:cubicBezTo>
                  <a:pt x="58725" y="13067"/>
                  <a:pt x="58543" y="13007"/>
                  <a:pt x="58421" y="12915"/>
                </a:cubicBezTo>
                <a:cubicBezTo>
                  <a:pt x="58209" y="12733"/>
                  <a:pt x="58057" y="12520"/>
                  <a:pt x="57814" y="12277"/>
                </a:cubicBezTo>
                <a:lnTo>
                  <a:pt x="57814" y="12277"/>
                </a:lnTo>
                <a:cubicBezTo>
                  <a:pt x="57889" y="12281"/>
                  <a:pt x="57964" y="12283"/>
                  <a:pt x="58038" y="12283"/>
                </a:cubicBezTo>
                <a:cubicBezTo>
                  <a:pt x="58526" y="12283"/>
                  <a:pt x="58968" y="12200"/>
                  <a:pt x="59364" y="12095"/>
                </a:cubicBezTo>
                <a:cubicBezTo>
                  <a:pt x="59546" y="12064"/>
                  <a:pt x="59789" y="12003"/>
                  <a:pt x="59759" y="11700"/>
                </a:cubicBezTo>
                <a:cubicBezTo>
                  <a:pt x="59728" y="11456"/>
                  <a:pt x="59607" y="11335"/>
                  <a:pt x="59364" y="11274"/>
                </a:cubicBezTo>
                <a:cubicBezTo>
                  <a:pt x="58725" y="11152"/>
                  <a:pt x="58117" y="11000"/>
                  <a:pt x="57418" y="10848"/>
                </a:cubicBezTo>
                <a:cubicBezTo>
                  <a:pt x="57966" y="10393"/>
                  <a:pt x="58938" y="10514"/>
                  <a:pt x="59060" y="9602"/>
                </a:cubicBezTo>
                <a:cubicBezTo>
                  <a:pt x="57206" y="8447"/>
                  <a:pt x="55048" y="8812"/>
                  <a:pt x="53102" y="8204"/>
                </a:cubicBezTo>
                <a:cubicBezTo>
                  <a:pt x="53163" y="7870"/>
                  <a:pt x="53437" y="7596"/>
                  <a:pt x="53072" y="7414"/>
                </a:cubicBezTo>
                <a:cubicBezTo>
                  <a:pt x="52130" y="6958"/>
                  <a:pt x="51339" y="6198"/>
                  <a:pt x="50184" y="6137"/>
                </a:cubicBezTo>
                <a:cubicBezTo>
                  <a:pt x="49911" y="6137"/>
                  <a:pt x="49576" y="5985"/>
                  <a:pt x="49364" y="5712"/>
                </a:cubicBezTo>
                <a:cubicBezTo>
                  <a:pt x="48877" y="5073"/>
                  <a:pt x="48148" y="5013"/>
                  <a:pt x="47418" y="4921"/>
                </a:cubicBezTo>
                <a:cubicBezTo>
                  <a:pt x="47376" y="4915"/>
                  <a:pt x="47331" y="4914"/>
                  <a:pt x="47284" y="4914"/>
                </a:cubicBezTo>
                <a:cubicBezTo>
                  <a:pt x="47253" y="4914"/>
                  <a:pt x="47222" y="4915"/>
                  <a:pt x="47190" y="4915"/>
                </a:cubicBezTo>
                <a:cubicBezTo>
                  <a:pt x="47030" y="4915"/>
                  <a:pt x="46861" y="4901"/>
                  <a:pt x="46719" y="4739"/>
                </a:cubicBezTo>
                <a:lnTo>
                  <a:pt x="46719" y="4739"/>
                </a:lnTo>
                <a:cubicBezTo>
                  <a:pt x="46994" y="4801"/>
                  <a:pt x="47261" y="4826"/>
                  <a:pt x="47524" y="4826"/>
                </a:cubicBezTo>
                <a:cubicBezTo>
                  <a:pt x="48688" y="4826"/>
                  <a:pt x="49771" y="4327"/>
                  <a:pt x="51035" y="4253"/>
                </a:cubicBezTo>
                <a:cubicBezTo>
                  <a:pt x="50792" y="3979"/>
                  <a:pt x="50731" y="3827"/>
                  <a:pt x="50640" y="3766"/>
                </a:cubicBezTo>
                <a:cubicBezTo>
                  <a:pt x="49698" y="3281"/>
                  <a:pt x="48755" y="2849"/>
                  <a:pt x="47687" y="2849"/>
                </a:cubicBezTo>
                <a:cubicBezTo>
                  <a:pt x="47618" y="2849"/>
                  <a:pt x="47549" y="2851"/>
                  <a:pt x="47479" y="2854"/>
                </a:cubicBezTo>
                <a:cubicBezTo>
                  <a:pt x="47349" y="2860"/>
                  <a:pt x="47217" y="2862"/>
                  <a:pt x="47085" y="2862"/>
                </a:cubicBezTo>
                <a:cubicBezTo>
                  <a:pt x="46449" y="2862"/>
                  <a:pt x="45798" y="2803"/>
                  <a:pt x="45169" y="2702"/>
                </a:cubicBezTo>
                <a:cubicBezTo>
                  <a:pt x="44774" y="2642"/>
                  <a:pt x="44227" y="2581"/>
                  <a:pt x="44044" y="2338"/>
                </a:cubicBezTo>
                <a:cubicBezTo>
                  <a:pt x="43740" y="1943"/>
                  <a:pt x="43406" y="1791"/>
                  <a:pt x="43011" y="1699"/>
                </a:cubicBezTo>
                <a:cubicBezTo>
                  <a:pt x="41369" y="1213"/>
                  <a:pt x="39667" y="909"/>
                  <a:pt x="37935" y="879"/>
                </a:cubicBezTo>
                <a:cubicBezTo>
                  <a:pt x="37296" y="879"/>
                  <a:pt x="36658" y="848"/>
                  <a:pt x="36050" y="727"/>
                </a:cubicBezTo>
                <a:cubicBezTo>
                  <a:pt x="34014" y="332"/>
                  <a:pt x="31947" y="332"/>
                  <a:pt x="29910" y="210"/>
                </a:cubicBezTo>
                <a:cubicBezTo>
                  <a:pt x="29890" y="208"/>
                  <a:pt x="29871" y="207"/>
                  <a:pt x="29851" y="207"/>
                </a:cubicBezTo>
                <a:cubicBezTo>
                  <a:pt x="29595" y="207"/>
                  <a:pt x="29372" y="352"/>
                  <a:pt x="29124" y="352"/>
                </a:cubicBezTo>
                <a:cubicBezTo>
                  <a:pt x="29073" y="352"/>
                  <a:pt x="29021" y="346"/>
                  <a:pt x="28968" y="332"/>
                </a:cubicBezTo>
                <a:cubicBezTo>
                  <a:pt x="28330" y="164"/>
                  <a:pt x="27684" y="126"/>
                  <a:pt x="27038" y="126"/>
                </a:cubicBezTo>
                <a:cubicBezTo>
                  <a:pt x="26500" y="126"/>
                  <a:pt x="25961" y="153"/>
                  <a:pt x="25428" y="153"/>
                </a:cubicBezTo>
                <a:cubicBezTo>
                  <a:pt x="25321" y="153"/>
                  <a:pt x="25214" y="152"/>
                  <a:pt x="25108" y="149"/>
                </a:cubicBezTo>
                <a:cubicBezTo>
                  <a:pt x="24692" y="131"/>
                  <a:pt x="24274" y="127"/>
                  <a:pt x="23855" y="127"/>
                </a:cubicBezTo>
                <a:cubicBezTo>
                  <a:pt x="23411" y="127"/>
                  <a:pt x="22965" y="132"/>
                  <a:pt x="22520" y="132"/>
                </a:cubicBezTo>
                <a:cubicBezTo>
                  <a:pt x="21972" y="132"/>
                  <a:pt x="21425" y="124"/>
                  <a:pt x="20883" y="88"/>
                </a:cubicBezTo>
                <a:cubicBezTo>
                  <a:pt x="19825" y="40"/>
                  <a:pt x="18767" y="1"/>
                  <a:pt x="177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6" name="Google Shape;1676;p7"/>
          <p:cNvGrpSpPr/>
          <p:nvPr/>
        </p:nvGrpSpPr>
        <p:grpSpPr>
          <a:xfrm rot="-945866">
            <a:off x="-981711" y="-576912"/>
            <a:ext cx="3222367" cy="1467416"/>
            <a:chOff x="3427375" y="613525"/>
            <a:chExt cx="1481825" cy="674800"/>
          </a:xfrm>
        </p:grpSpPr>
        <p:sp>
          <p:nvSpPr>
            <p:cNvPr id="1677" name="Google Shape;1677;p7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7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7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7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7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7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7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7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7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7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7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7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7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7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7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7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7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7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7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7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7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7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7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7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7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7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7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7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7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7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7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7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7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7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7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7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7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7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7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7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7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7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7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7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7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7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7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7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7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7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7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7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7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7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7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7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7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7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7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7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7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7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7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7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7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7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7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7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7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7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7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7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7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7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7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7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7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7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7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7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7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7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7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7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7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7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7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7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7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7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7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7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7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7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7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7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7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7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7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7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7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7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7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7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7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7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7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7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7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7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7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7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7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7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7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7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7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7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7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7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7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7" name="Google Shape;1857;p7"/>
          <p:cNvSpPr/>
          <p:nvPr/>
        </p:nvSpPr>
        <p:spPr>
          <a:xfrm rot="9841544">
            <a:off x="-743679" y="3803054"/>
            <a:ext cx="2205761" cy="2602660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8" name="Google Shape;1858;p7"/>
          <p:cNvSpPr/>
          <p:nvPr/>
        </p:nvSpPr>
        <p:spPr>
          <a:xfrm rot="1847592">
            <a:off x="6780107" y="-598742"/>
            <a:ext cx="3095281" cy="1821316"/>
          </a:xfrm>
          <a:custGeom>
            <a:avLst/>
            <a:gdLst/>
            <a:ahLst/>
            <a:cxnLst/>
            <a:rect l="l" t="t" r="r" b="b"/>
            <a:pathLst>
              <a:path w="65717" h="38669" extrusionOk="0">
                <a:moveTo>
                  <a:pt x="28439" y="7218"/>
                </a:moveTo>
                <a:cubicBezTo>
                  <a:pt x="28675" y="7218"/>
                  <a:pt x="28913" y="7242"/>
                  <a:pt x="29150" y="7281"/>
                </a:cubicBezTo>
                <a:cubicBezTo>
                  <a:pt x="29813" y="7360"/>
                  <a:pt x="30475" y="7415"/>
                  <a:pt x="31134" y="7415"/>
                </a:cubicBezTo>
                <a:cubicBezTo>
                  <a:pt x="31744" y="7415"/>
                  <a:pt x="32350" y="7368"/>
                  <a:pt x="32950" y="7251"/>
                </a:cubicBezTo>
                <a:cubicBezTo>
                  <a:pt x="33056" y="7236"/>
                  <a:pt x="33162" y="7228"/>
                  <a:pt x="33265" y="7228"/>
                </a:cubicBezTo>
                <a:cubicBezTo>
                  <a:pt x="33368" y="7228"/>
                  <a:pt x="33466" y="7236"/>
                  <a:pt x="33558" y="7251"/>
                </a:cubicBezTo>
                <a:cubicBezTo>
                  <a:pt x="34054" y="7298"/>
                  <a:pt x="34533" y="7530"/>
                  <a:pt x="35036" y="7530"/>
                </a:cubicBezTo>
                <a:cubicBezTo>
                  <a:pt x="35179" y="7530"/>
                  <a:pt x="35324" y="7511"/>
                  <a:pt x="35472" y="7464"/>
                </a:cubicBezTo>
                <a:lnTo>
                  <a:pt x="35472" y="7464"/>
                </a:lnTo>
                <a:cubicBezTo>
                  <a:pt x="35412" y="7494"/>
                  <a:pt x="35351" y="7525"/>
                  <a:pt x="35229" y="7646"/>
                </a:cubicBezTo>
                <a:cubicBezTo>
                  <a:pt x="35267" y="7643"/>
                  <a:pt x="35305" y="7642"/>
                  <a:pt x="35342" y="7642"/>
                </a:cubicBezTo>
                <a:cubicBezTo>
                  <a:pt x="35539" y="7642"/>
                  <a:pt x="35724" y="7677"/>
                  <a:pt x="35911" y="7677"/>
                </a:cubicBezTo>
                <a:cubicBezTo>
                  <a:pt x="36055" y="7677"/>
                  <a:pt x="36200" y="7657"/>
                  <a:pt x="36354" y="7585"/>
                </a:cubicBezTo>
                <a:lnTo>
                  <a:pt x="36354" y="7585"/>
                </a:lnTo>
                <a:cubicBezTo>
                  <a:pt x="36185" y="7906"/>
                  <a:pt x="35979" y="7983"/>
                  <a:pt x="35772" y="7983"/>
                </a:cubicBezTo>
                <a:cubicBezTo>
                  <a:pt x="35606" y="7983"/>
                  <a:pt x="35439" y="7933"/>
                  <a:pt x="35290" y="7920"/>
                </a:cubicBezTo>
                <a:cubicBezTo>
                  <a:pt x="34534" y="7815"/>
                  <a:pt x="33763" y="7782"/>
                  <a:pt x="32998" y="7782"/>
                </a:cubicBezTo>
                <a:cubicBezTo>
                  <a:pt x="32656" y="7782"/>
                  <a:pt x="32315" y="7789"/>
                  <a:pt x="31977" y="7798"/>
                </a:cubicBezTo>
                <a:cubicBezTo>
                  <a:pt x="31891" y="7804"/>
                  <a:pt x="31806" y="7806"/>
                  <a:pt x="31721" y="7806"/>
                </a:cubicBezTo>
                <a:cubicBezTo>
                  <a:pt x="31329" y="7806"/>
                  <a:pt x="30954" y="7752"/>
                  <a:pt x="30579" y="7677"/>
                </a:cubicBezTo>
                <a:cubicBezTo>
                  <a:pt x="30336" y="7628"/>
                  <a:pt x="30088" y="7613"/>
                  <a:pt x="29839" y="7613"/>
                </a:cubicBezTo>
                <a:cubicBezTo>
                  <a:pt x="29465" y="7613"/>
                  <a:pt x="29089" y="7646"/>
                  <a:pt x="28725" y="7646"/>
                </a:cubicBezTo>
                <a:cubicBezTo>
                  <a:pt x="28147" y="7646"/>
                  <a:pt x="27600" y="7646"/>
                  <a:pt x="27022" y="7585"/>
                </a:cubicBezTo>
                <a:cubicBezTo>
                  <a:pt x="27473" y="7319"/>
                  <a:pt x="27952" y="7218"/>
                  <a:pt x="28439" y="7218"/>
                </a:cubicBezTo>
                <a:close/>
                <a:moveTo>
                  <a:pt x="64257" y="17312"/>
                </a:moveTo>
                <a:lnTo>
                  <a:pt x="64257" y="17312"/>
                </a:lnTo>
                <a:cubicBezTo>
                  <a:pt x="64500" y="17829"/>
                  <a:pt x="64227" y="18285"/>
                  <a:pt x="64014" y="18923"/>
                </a:cubicBezTo>
                <a:cubicBezTo>
                  <a:pt x="63741" y="18163"/>
                  <a:pt x="64196" y="17768"/>
                  <a:pt x="64257" y="17312"/>
                </a:cubicBezTo>
                <a:close/>
                <a:moveTo>
                  <a:pt x="24248" y="0"/>
                </a:moveTo>
                <a:cubicBezTo>
                  <a:pt x="23847" y="0"/>
                  <a:pt x="23444" y="43"/>
                  <a:pt x="23041" y="169"/>
                </a:cubicBezTo>
                <a:cubicBezTo>
                  <a:pt x="22605" y="308"/>
                  <a:pt x="22143" y="356"/>
                  <a:pt x="21681" y="356"/>
                </a:cubicBezTo>
                <a:cubicBezTo>
                  <a:pt x="21434" y="356"/>
                  <a:pt x="21187" y="342"/>
                  <a:pt x="20943" y="321"/>
                </a:cubicBezTo>
                <a:cubicBezTo>
                  <a:pt x="20523" y="277"/>
                  <a:pt x="20086" y="120"/>
                  <a:pt x="19669" y="120"/>
                </a:cubicBezTo>
                <a:cubicBezTo>
                  <a:pt x="19513" y="120"/>
                  <a:pt x="19360" y="141"/>
                  <a:pt x="19211" y="199"/>
                </a:cubicBezTo>
                <a:cubicBezTo>
                  <a:pt x="18780" y="371"/>
                  <a:pt x="18345" y="414"/>
                  <a:pt x="17909" y="414"/>
                </a:cubicBezTo>
                <a:cubicBezTo>
                  <a:pt x="17477" y="414"/>
                  <a:pt x="17045" y="372"/>
                  <a:pt x="16615" y="372"/>
                </a:cubicBezTo>
                <a:cubicBezTo>
                  <a:pt x="16406" y="372"/>
                  <a:pt x="16197" y="382"/>
                  <a:pt x="15989" y="412"/>
                </a:cubicBezTo>
                <a:cubicBezTo>
                  <a:pt x="14773" y="564"/>
                  <a:pt x="13496" y="351"/>
                  <a:pt x="12281" y="716"/>
                </a:cubicBezTo>
                <a:cubicBezTo>
                  <a:pt x="11642" y="898"/>
                  <a:pt x="10974" y="990"/>
                  <a:pt x="10457" y="1506"/>
                </a:cubicBezTo>
                <a:cubicBezTo>
                  <a:pt x="10548" y="1871"/>
                  <a:pt x="10791" y="1962"/>
                  <a:pt x="11065" y="2053"/>
                </a:cubicBezTo>
                <a:cubicBezTo>
                  <a:pt x="10609" y="2601"/>
                  <a:pt x="10001" y="2601"/>
                  <a:pt x="9484" y="2783"/>
                </a:cubicBezTo>
                <a:cubicBezTo>
                  <a:pt x="8967" y="2965"/>
                  <a:pt x="8451" y="3391"/>
                  <a:pt x="8360" y="3725"/>
                </a:cubicBezTo>
                <a:cubicBezTo>
                  <a:pt x="9069" y="4521"/>
                  <a:pt x="9916" y="4608"/>
                  <a:pt x="10789" y="4608"/>
                </a:cubicBezTo>
                <a:cubicBezTo>
                  <a:pt x="11033" y="4608"/>
                  <a:pt x="11279" y="4601"/>
                  <a:pt x="11524" y="4601"/>
                </a:cubicBezTo>
                <a:cubicBezTo>
                  <a:pt x="11944" y="4601"/>
                  <a:pt x="12362" y="4621"/>
                  <a:pt x="12767" y="4728"/>
                </a:cubicBezTo>
                <a:cubicBezTo>
                  <a:pt x="12463" y="5245"/>
                  <a:pt x="12068" y="5306"/>
                  <a:pt x="11642" y="5306"/>
                </a:cubicBezTo>
                <a:cubicBezTo>
                  <a:pt x="11447" y="5298"/>
                  <a:pt x="11252" y="5288"/>
                  <a:pt x="11059" y="5288"/>
                </a:cubicBezTo>
                <a:cubicBezTo>
                  <a:pt x="10499" y="5288"/>
                  <a:pt x="9951" y="5371"/>
                  <a:pt x="9454" y="5823"/>
                </a:cubicBezTo>
                <a:cubicBezTo>
                  <a:pt x="9655" y="5967"/>
                  <a:pt x="9584" y="6466"/>
                  <a:pt x="9861" y="6466"/>
                </a:cubicBezTo>
                <a:cubicBezTo>
                  <a:pt x="9876" y="6466"/>
                  <a:pt x="9892" y="6464"/>
                  <a:pt x="9910" y="6461"/>
                </a:cubicBezTo>
                <a:lnTo>
                  <a:pt x="9910" y="6461"/>
                </a:lnTo>
                <a:cubicBezTo>
                  <a:pt x="9788" y="6795"/>
                  <a:pt x="9636" y="7130"/>
                  <a:pt x="9515" y="7433"/>
                </a:cubicBezTo>
                <a:cubicBezTo>
                  <a:pt x="10194" y="7433"/>
                  <a:pt x="10844" y="7760"/>
                  <a:pt x="11464" y="7760"/>
                </a:cubicBezTo>
                <a:cubicBezTo>
                  <a:pt x="11731" y="7760"/>
                  <a:pt x="11994" y="7699"/>
                  <a:pt x="12250" y="7525"/>
                </a:cubicBezTo>
                <a:cubicBezTo>
                  <a:pt x="12497" y="7552"/>
                  <a:pt x="12347" y="7902"/>
                  <a:pt x="12496" y="7902"/>
                </a:cubicBezTo>
                <a:cubicBezTo>
                  <a:pt x="12511" y="7902"/>
                  <a:pt x="12531" y="7898"/>
                  <a:pt x="12554" y="7889"/>
                </a:cubicBezTo>
                <a:cubicBezTo>
                  <a:pt x="12858" y="7798"/>
                  <a:pt x="12585" y="7677"/>
                  <a:pt x="12554" y="7555"/>
                </a:cubicBezTo>
                <a:cubicBezTo>
                  <a:pt x="12524" y="7312"/>
                  <a:pt x="12737" y="7312"/>
                  <a:pt x="12888" y="7312"/>
                </a:cubicBezTo>
                <a:cubicBezTo>
                  <a:pt x="12964" y="7312"/>
                  <a:pt x="12998" y="7417"/>
                  <a:pt x="13113" y="7417"/>
                </a:cubicBezTo>
                <a:cubicBezTo>
                  <a:pt x="13136" y="7417"/>
                  <a:pt x="13162" y="7413"/>
                  <a:pt x="13192" y="7403"/>
                </a:cubicBezTo>
                <a:cubicBezTo>
                  <a:pt x="13514" y="7321"/>
                  <a:pt x="13835" y="7292"/>
                  <a:pt x="14157" y="7292"/>
                </a:cubicBezTo>
                <a:cubicBezTo>
                  <a:pt x="14904" y="7292"/>
                  <a:pt x="15653" y="7447"/>
                  <a:pt x="16414" y="7447"/>
                </a:cubicBezTo>
                <a:cubicBezTo>
                  <a:pt x="16535" y="7447"/>
                  <a:pt x="16657" y="7443"/>
                  <a:pt x="16779" y="7433"/>
                </a:cubicBezTo>
                <a:cubicBezTo>
                  <a:pt x="17417" y="7403"/>
                  <a:pt x="17995" y="7221"/>
                  <a:pt x="18694" y="7190"/>
                </a:cubicBezTo>
                <a:cubicBezTo>
                  <a:pt x="18768" y="7413"/>
                  <a:pt x="18915" y="7491"/>
                  <a:pt x="19070" y="7491"/>
                </a:cubicBezTo>
                <a:cubicBezTo>
                  <a:pt x="19233" y="7491"/>
                  <a:pt x="19406" y="7405"/>
                  <a:pt x="19515" y="7312"/>
                </a:cubicBezTo>
                <a:cubicBezTo>
                  <a:pt x="19647" y="7199"/>
                  <a:pt x="19752" y="7156"/>
                  <a:pt x="19844" y="7156"/>
                </a:cubicBezTo>
                <a:cubicBezTo>
                  <a:pt x="20049" y="7156"/>
                  <a:pt x="20187" y="7368"/>
                  <a:pt x="20396" y="7494"/>
                </a:cubicBezTo>
                <a:cubicBezTo>
                  <a:pt x="20105" y="7855"/>
                  <a:pt x="19788" y="7937"/>
                  <a:pt x="19478" y="7937"/>
                </a:cubicBezTo>
                <a:cubicBezTo>
                  <a:pt x="19219" y="7937"/>
                  <a:pt x="18964" y="7880"/>
                  <a:pt x="18733" y="7880"/>
                </a:cubicBezTo>
                <a:cubicBezTo>
                  <a:pt x="18634" y="7880"/>
                  <a:pt x="18540" y="7890"/>
                  <a:pt x="18451" y="7920"/>
                </a:cubicBezTo>
                <a:cubicBezTo>
                  <a:pt x="18238" y="7829"/>
                  <a:pt x="18512" y="7585"/>
                  <a:pt x="18238" y="7525"/>
                </a:cubicBezTo>
                <a:cubicBezTo>
                  <a:pt x="18025" y="7551"/>
                  <a:pt x="17952" y="7977"/>
                  <a:pt x="17834" y="7977"/>
                </a:cubicBezTo>
                <a:cubicBezTo>
                  <a:pt x="17818" y="7977"/>
                  <a:pt x="17801" y="7969"/>
                  <a:pt x="17782" y="7950"/>
                </a:cubicBezTo>
                <a:cubicBezTo>
                  <a:pt x="17682" y="7857"/>
                  <a:pt x="17584" y="7825"/>
                  <a:pt x="17487" y="7825"/>
                </a:cubicBezTo>
                <a:cubicBezTo>
                  <a:pt x="17263" y="7825"/>
                  <a:pt x="17049" y="7999"/>
                  <a:pt x="16843" y="7999"/>
                </a:cubicBezTo>
                <a:cubicBezTo>
                  <a:pt x="16759" y="7999"/>
                  <a:pt x="16677" y="7970"/>
                  <a:pt x="16597" y="7889"/>
                </a:cubicBezTo>
                <a:cubicBezTo>
                  <a:pt x="16535" y="7828"/>
                  <a:pt x="16474" y="7806"/>
                  <a:pt x="16410" y="7806"/>
                </a:cubicBezTo>
                <a:cubicBezTo>
                  <a:pt x="16317" y="7806"/>
                  <a:pt x="16219" y="7853"/>
                  <a:pt x="16110" y="7889"/>
                </a:cubicBezTo>
                <a:cubicBezTo>
                  <a:pt x="15751" y="8018"/>
                  <a:pt x="15413" y="8146"/>
                  <a:pt x="15005" y="8146"/>
                </a:cubicBezTo>
                <a:cubicBezTo>
                  <a:pt x="14930" y="8146"/>
                  <a:pt x="14853" y="8142"/>
                  <a:pt x="14773" y="8133"/>
                </a:cubicBezTo>
                <a:cubicBezTo>
                  <a:pt x="14570" y="8114"/>
                  <a:pt x="14322" y="8084"/>
                  <a:pt x="14070" y="8084"/>
                </a:cubicBezTo>
                <a:cubicBezTo>
                  <a:pt x="13907" y="8084"/>
                  <a:pt x="13743" y="8097"/>
                  <a:pt x="13588" y="8133"/>
                </a:cubicBezTo>
                <a:cubicBezTo>
                  <a:pt x="12919" y="8285"/>
                  <a:pt x="12311" y="8649"/>
                  <a:pt x="11673" y="8832"/>
                </a:cubicBezTo>
                <a:cubicBezTo>
                  <a:pt x="11764" y="9105"/>
                  <a:pt x="11825" y="9318"/>
                  <a:pt x="11916" y="9561"/>
                </a:cubicBezTo>
                <a:cubicBezTo>
                  <a:pt x="10913" y="9956"/>
                  <a:pt x="9575" y="9409"/>
                  <a:pt x="8755" y="10838"/>
                </a:cubicBezTo>
                <a:cubicBezTo>
                  <a:pt x="9032" y="10890"/>
                  <a:pt x="9300" y="10908"/>
                  <a:pt x="9561" y="10908"/>
                </a:cubicBezTo>
                <a:cubicBezTo>
                  <a:pt x="10071" y="10908"/>
                  <a:pt x="10554" y="10842"/>
                  <a:pt x="11027" y="10842"/>
                </a:cubicBezTo>
                <a:cubicBezTo>
                  <a:pt x="11295" y="10842"/>
                  <a:pt x="11560" y="10863"/>
                  <a:pt x="11825" y="10929"/>
                </a:cubicBezTo>
                <a:cubicBezTo>
                  <a:pt x="11977" y="10990"/>
                  <a:pt x="12129" y="10899"/>
                  <a:pt x="12159" y="11142"/>
                </a:cubicBezTo>
                <a:cubicBezTo>
                  <a:pt x="12159" y="11385"/>
                  <a:pt x="12098" y="11598"/>
                  <a:pt x="11855" y="11658"/>
                </a:cubicBezTo>
                <a:cubicBezTo>
                  <a:pt x="11551" y="11719"/>
                  <a:pt x="11278" y="11780"/>
                  <a:pt x="10974" y="11810"/>
                </a:cubicBezTo>
                <a:cubicBezTo>
                  <a:pt x="10062" y="11932"/>
                  <a:pt x="9271" y="12236"/>
                  <a:pt x="8967" y="13421"/>
                </a:cubicBezTo>
                <a:cubicBezTo>
                  <a:pt x="9211" y="13573"/>
                  <a:pt x="9393" y="13756"/>
                  <a:pt x="9545" y="14029"/>
                </a:cubicBezTo>
                <a:cubicBezTo>
                  <a:pt x="9241" y="14212"/>
                  <a:pt x="8967" y="14272"/>
                  <a:pt x="8663" y="14333"/>
                </a:cubicBezTo>
                <a:cubicBezTo>
                  <a:pt x="7812" y="14485"/>
                  <a:pt x="7448" y="15002"/>
                  <a:pt x="7630" y="15914"/>
                </a:cubicBezTo>
                <a:cubicBezTo>
                  <a:pt x="7356" y="16005"/>
                  <a:pt x="7053" y="16127"/>
                  <a:pt x="6779" y="16248"/>
                </a:cubicBezTo>
                <a:cubicBezTo>
                  <a:pt x="5654" y="16765"/>
                  <a:pt x="4378" y="16643"/>
                  <a:pt x="3223" y="17038"/>
                </a:cubicBezTo>
                <a:cubicBezTo>
                  <a:pt x="2704" y="17240"/>
                  <a:pt x="2267" y="17742"/>
                  <a:pt x="1731" y="17742"/>
                </a:cubicBezTo>
                <a:cubicBezTo>
                  <a:pt x="1702" y="17742"/>
                  <a:pt x="1672" y="17741"/>
                  <a:pt x="1642" y="17738"/>
                </a:cubicBezTo>
                <a:cubicBezTo>
                  <a:pt x="1566" y="17724"/>
                  <a:pt x="1494" y="17718"/>
                  <a:pt x="1425" y="17718"/>
                </a:cubicBezTo>
                <a:cubicBezTo>
                  <a:pt x="1026" y="17718"/>
                  <a:pt x="733" y="17925"/>
                  <a:pt x="396" y="18133"/>
                </a:cubicBezTo>
                <a:cubicBezTo>
                  <a:pt x="31" y="18345"/>
                  <a:pt x="1" y="18589"/>
                  <a:pt x="183" y="18923"/>
                </a:cubicBezTo>
                <a:cubicBezTo>
                  <a:pt x="1285" y="18923"/>
                  <a:pt x="2356" y="18395"/>
                  <a:pt x="3464" y="18395"/>
                </a:cubicBezTo>
                <a:cubicBezTo>
                  <a:pt x="3883" y="18395"/>
                  <a:pt x="4308" y="18471"/>
                  <a:pt x="4742" y="18680"/>
                </a:cubicBezTo>
                <a:cubicBezTo>
                  <a:pt x="4628" y="18909"/>
                  <a:pt x="4540" y="19138"/>
                  <a:pt x="4352" y="19138"/>
                </a:cubicBezTo>
                <a:cubicBezTo>
                  <a:pt x="4341" y="19138"/>
                  <a:pt x="4329" y="19138"/>
                  <a:pt x="4317" y="19136"/>
                </a:cubicBezTo>
                <a:cubicBezTo>
                  <a:pt x="4248" y="19125"/>
                  <a:pt x="4181" y="19120"/>
                  <a:pt x="4114" y="19120"/>
                </a:cubicBezTo>
                <a:cubicBezTo>
                  <a:pt x="3616" y="19120"/>
                  <a:pt x="3154" y="19386"/>
                  <a:pt x="2645" y="19440"/>
                </a:cubicBezTo>
                <a:cubicBezTo>
                  <a:pt x="2128" y="19501"/>
                  <a:pt x="1642" y="20291"/>
                  <a:pt x="1764" y="20838"/>
                </a:cubicBezTo>
                <a:cubicBezTo>
                  <a:pt x="3439" y="20350"/>
                  <a:pt x="5113" y="20055"/>
                  <a:pt x="6860" y="20055"/>
                </a:cubicBezTo>
                <a:cubicBezTo>
                  <a:pt x="7618" y="20055"/>
                  <a:pt x="8389" y="20110"/>
                  <a:pt x="9180" y="20230"/>
                </a:cubicBezTo>
                <a:cubicBezTo>
                  <a:pt x="8907" y="20443"/>
                  <a:pt x="8755" y="20564"/>
                  <a:pt x="8633" y="20656"/>
                </a:cubicBezTo>
                <a:cubicBezTo>
                  <a:pt x="8694" y="20868"/>
                  <a:pt x="8937" y="20808"/>
                  <a:pt x="8937" y="21081"/>
                </a:cubicBezTo>
                <a:cubicBezTo>
                  <a:pt x="8857" y="21210"/>
                  <a:pt x="8751" y="21245"/>
                  <a:pt x="8637" y="21245"/>
                </a:cubicBezTo>
                <a:cubicBezTo>
                  <a:pt x="8536" y="21245"/>
                  <a:pt x="8429" y="21217"/>
                  <a:pt x="8329" y="21203"/>
                </a:cubicBezTo>
                <a:cubicBezTo>
                  <a:pt x="8451" y="21051"/>
                  <a:pt x="8572" y="20929"/>
                  <a:pt x="8481" y="20777"/>
                </a:cubicBezTo>
                <a:lnTo>
                  <a:pt x="8481" y="20777"/>
                </a:lnTo>
                <a:cubicBezTo>
                  <a:pt x="8188" y="20830"/>
                  <a:pt x="7901" y="20855"/>
                  <a:pt x="7619" y="20855"/>
                </a:cubicBezTo>
                <a:cubicBezTo>
                  <a:pt x="7259" y="20855"/>
                  <a:pt x="6908" y="20815"/>
                  <a:pt x="6566" y="20747"/>
                </a:cubicBezTo>
                <a:cubicBezTo>
                  <a:pt x="6313" y="20705"/>
                  <a:pt x="6054" y="20643"/>
                  <a:pt x="5806" y="20643"/>
                </a:cubicBezTo>
                <a:cubicBezTo>
                  <a:pt x="5517" y="20643"/>
                  <a:pt x="5245" y="20726"/>
                  <a:pt x="5016" y="21020"/>
                </a:cubicBezTo>
                <a:cubicBezTo>
                  <a:pt x="5077" y="21324"/>
                  <a:pt x="5381" y="21111"/>
                  <a:pt x="5442" y="21415"/>
                </a:cubicBezTo>
                <a:cubicBezTo>
                  <a:pt x="5399" y="21409"/>
                  <a:pt x="5358" y="21407"/>
                  <a:pt x="5318" y="21407"/>
                </a:cubicBezTo>
                <a:cubicBezTo>
                  <a:pt x="4949" y="21407"/>
                  <a:pt x="4637" y="21634"/>
                  <a:pt x="4226" y="21689"/>
                </a:cubicBezTo>
                <a:cubicBezTo>
                  <a:pt x="4226" y="21780"/>
                  <a:pt x="4195" y="21963"/>
                  <a:pt x="4256" y="22054"/>
                </a:cubicBezTo>
                <a:cubicBezTo>
                  <a:pt x="4550" y="22641"/>
                  <a:pt x="5335" y="23181"/>
                  <a:pt x="5995" y="23181"/>
                </a:cubicBezTo>
                <a:cubicBezTo>
                  <a:pt x="6087" y="23181"/>
                  <a:pt x="6177" y="23170"/>
                  <a:pt x="6262" y="23148"/>
                </a:cubicBezTo>
                <a:cubicBezTo>
                  <a:pt x="6374" y="23115"/>
                  <a:pt x="6473" y="23099"/>
                  <a:pt x="6559" y="23099"/>
                </a:cubicBezTo>
                <a:cubicBezTo>
                  <a:pt x="6870" y="23099"/>
                  <a:pt x="7009" y="23307"/>
                  <a:pt x="6961" y="23665"/>
                </a:cubicBezTo>
                <a:cubicBezTo>
                  <a:pt x="6201" y="23847"/>
                  <a:pt x="5442" y="24029"/>
                  <a:pt x="4682" y="24242"/>
                </a:cubicBezTo>
                <a:cubicBezTo>
                  <a:pt x="2949" y="24759"/>
                  <a:pt x="2888" y="24789"/>
                  <a:pt x="2736" y="25245"/>
                </a:cubicBezTo>
                <a:cubicBezTo>
                  <a:pt x="2813" y="25236"/>
                  <a:pt x="2888" y="25232"/>
                  <a:pt x="2961" y="25232"/>
                </a:cubicBezTo>
                <a:cubicBezTo>
                  <a:pt x="4144" y="25232"/>
                  <a:pt x="4964" y="26325"/>
                  <a:pt x="6080" y="26583"/>
                </a:cubicBezTo>
                <a:cubicBezTo>
                  <a:pt x="5820" y="26821"/>
                  <a:pt x="5544" y="26951"/>
                  <a:pt x="5275" y="26951"/>
                </a:cubicBezTo>
                <a:cubicBezTo>
                  <a:pt x="5167" y="26951"/>
                  <a:pt x="5060" y="26930"/>
                  <a:pt x="4955" y="26887"/>
                </a:cubicBezTo>
                <a:cubicBezTo>
                  <a:pt x="4722" y="26799"/>
                  <a:pt x="4522" y="26752"/>
                  <a:pt x="4345" y="26752"/>
                </a:cubicBezTo>
                <a:cubicBezTo>
                  <a:pt x="3783" y="26752"/>
                  <a:pt x="3449" y="27228"/>
                  <a:pt x="3010" y="28406"/>
                </a:cubicBezTo>
                <a:cubicBezTo>
                  <a:pt x="3421" y="28589"/>
                  <a:pt x="3843" y="28640"/>
                  <a:pt x="4269" y="28640"/>
                </a:cubicBezTo>
                <a:cubicBezTo>
                  <a:pt x="4805" y="28640"/>
                  <a:pt x="5346" y="28559"/>
                  <a:pt x="5879" y="28559"/>
                </a:cubicBezTo>
                <a:cubicBezTo>
                  <a:pt x="6330" y="28559"/>
                  <a:pt x="6775" y="28617"/>
                  <a:pt x="7204" y="28832"/>
                </a:cubicBezTo>
                <a:cubicBezTo>
                  <a:pt x="6718" y="29014"/>
                  <a:pt x="6232" y="29227"/>
                  <a:pt x="5715" y="29288"/>
                </a:cubicBezTo>
                <a:cubicBezTo>
                  <a:pt x="5138" y="29379"/>
                  <a:pt x="4530" y="29409"/>
                  <a:pt x="4013" y="29774"/>
                </a:cubicBezTo>
                <a:cubicBezTo>
                  <a:pt x="3679" y="29957"/>
                  <a:pt x="3405" y="30291"/>
                  <a:pt x="2888" y="30291"/>
                </a:cubicBezTo>
                <a:cubicBezTo>
                  <a:pt x="3223" y="30565"/>
                  <a:pt x="3192" y="31020"/>
                  <a:pt x="3527" y="31051"/>
                </a:cubicBezTo>
                <a:cubicBezTo>
                  <a:pt x="4414" y="31103"/>
                  <a:pt x="5302" y="31379"/>
                  <a:pt x="6208" y="31379"/>
                </a:cubicBezTo>
                <a:cubicBezTo>
                  <a:pt x="6358" y="31379"/>
                  <a:pt x="6507" y="31372"/>
                  <a:pt x="6657" y="31355"/>
                </a:cubicBezTo>
                <a:cubicBezTo>
                  <a:pt x="6685" y="31351"/>
                  <a:pt x="6711" y="31350"/>
                  <a:pt x="6738" y="31350"/>
                </a:cubicBezTo>
                <a:cubicBezTo>
                  <a:pt x="7124" y="31350"/>
                  <a:pt x="7439" y="31687"/>
                  <a:pt x="7832" y="31687"/>
                </a:cubicBezTo>
                <a:cubicBezTo>
                  <a:pt x="7894" y="31687"/>
                  <a:pt x="7958" y="31678"/>
                  <a:pt x="8025" y="31659"/>
                </a:cubicBezTo>
                <a:lnTo>
                  <a:pt x="8025" y="31659"/>
                </a:lnTo>
                <a:cubicBezTo>
                  <a:pt x="7417" y="31902"/>
                  <a:pt x="6840" y="32297"/>
                  <a:pt x="6232" y="32297"/>
                </a:cubicBezTo>
                <a:cubicBezTo>
                  <a:pt x="5411" y="32327"/>
                  <a:pt x="4773" y="32601"/>
                  <a:pt x="4317" y="33391"/>
                </a:cubicBezTo>
                <a:cubicBezTo>
                  <a:pt x="4226" y="33543"/>
                  <a:pt x="4043" y="33665"/>
                  <a:pt x="4135" y="33908"/>
                </a:cubicBezTo>
                <a:cubicBezTo>
                  <a:pt x="4195" y="34151"/>
                  <a:pt x="4408" y="34090"/>
                  <a:pt x="4590" y="34121"/>
                </a:cubicBezTo>
                <a:cubicBezTo>
                  <a:pt x="4639" y="34131"/>
                  <a:pt x="4687" y="34136"/>
                  <a:pt x="4735" y="34136"/>
                </a:cubicBezTo>
                <a:cubicBezTo>
                  <a:pt x="5021" y="34136"/>
                  <a:pt x="5295" y="33978"/>
                  <a:pt x="5578" y="33978"/>
                </a:cubicBezTo>
                <a:cubicBezTo>
                  <a:pt x="5663" y="33978"/>
                  <a:pt x="5749" y="33992"/>
                  <a:pt x="5837" y="34030"/>
                </a:cubicBezTo>
                <a:cubicBezTo>
                  <a:pt x="5624" y="34273"/>
                  <a:pt x="5320" y="34182"/>
                  <a:pt x="5046" y="34394"/>
                </a:cubicBezTo>
                <a:cubicBezTo>
                  <a:pt x="5160" y="34768"/>
                  <a:pt x="5352" y="34855"/>
                  <a:pt x="5562" y="34855"/>
                </a:cubicBezTo>
                <a:cubicBezTo>
                  <a:pt x="5745" y="34855"/>
                  <a:pt x="5941" y="34789"/>
                  <a:pt x="6110" y="34789"/>
                </a:cubicBezTo>
                <a:cubicBezTo>
                  <a:pt x="6663" y="34789"/>
                  <a:pt x="7132" y="34484"/>
                  <a:pt x="7703" y="34484"/>
                </a:cubicBezTo>
                <a:cubicBezTo>
                  <a:pt x="7729" y="34484"/>
                  <a:pt x="7756" y="34484"/>
                  <a:pt x="7782" y="34486"/>
                </a:cubicBezTo>
                <a:cubicBezTo>
                  <a:pt x="8122" y="34486"/>
                  <a:pt x="8478" y="34590"/>
                  <a:pt x="8838" y="34590"/>
                </a:cubicBezTo>
                <a:cubicBezTo>
                  <a:pt x="8992" y="34590"/>
                  <a:pt x="9147" y="34571"/>
                  <a:pt x="9302" y="34516"/>
                </a:cubicBezTo>
                <a:cubicBezTo>
                  <a:pt x="9543" y="34420"/>
                  <a:pt x="9665" y="34383"/>
                  <a:pt x="9794" y="34383"/>
                </a:cubicBezTo>
                <a:cubicBezTo>
                  <a:pt x="9909" y="34383"/>
                  <a:pt x="10029" y="34412"/>
                  <a:pt x="10244" y="34455"/>
                </a:cubicBezTo>
                <a:cubicBezTo>
                  <a:pt x="9053" y="35051"/>
                  <a:pt x="7830" y="35242"/>
                  <a:pt x="6587" y="35242"/>
                </a:cubicBezTo>
                <a:cubicBezTo>
                  <a:pt x="5419" y="35242"/>
                  <a:pt x="4233" y="35073"/>
                  <a:pt x="3040" y="34911"/>
                </a:cubicBezTo>
                <a:lnTo>
                  <a:pt x="3040" y="34911"/>
                </a:lnTo>
                <a:cubicBezTo>
                  <a:pt x="3131" y="35762"/>
                  <a:pt x="3983" y="36279"/>
                  <a:pt x="5046" y="36279"/>
                </a:cubicBezTo>
                <a:cubicBezTo>
                  <a:pt x="5074" y="36854"/>
                  <a:pt x="4829" y="37109"/>
                  <a:pt x="4358" y="37109"/>
                </a:cubicBezTo>
                <a:cubicBezTo>
                  <a:pt x="4306" y="37109"/>
                  <a:pt x="4252" y="37106"/>
                  <a:pt x="4195" y="37100"/>
                </a:cubicBezTo>
                <a:cubicBezTo>
                  <a:pt x="3859" y="37052"/>
                  <a:pt x="3506" y="36928"/>
                  <a:pt x="3167" y="36928"/>
                </a:cubicBezTo>
                <a:cubicBezTo>
                  <a:pt x="2863" y="36928"/>
                  <a:pt x="2570" y="37028"/>
                  <a:pt x="2311" y="37373"/>
                </a:cubicBezTo>
                <a:cubicBezTo>
                  <a:pt x="2676" y="37981"/>
                  <a:pt x="2432" y="37859"/>
                  <a:pt x="3709" y="38163"/>
                </a:cubicBezTo>
                <a:cubicBezTo>
                  <a:pt x="4600" y="38398"/>
                  <a:pt x="5509" y="38668"/>
                  <a:pt x="6449" y="38668"/>
                </a:cubicBezTo>
                <a:cubicBezTo>
                  <a:pt x="6729" y="38668"/>
                  <a:pt x="7011" y="38645"/>
                  <a:pt x="7296" y="38589"/>
                </a:cubicBezTo>
                <a:cubicBezTo>
                  <a:pt x="7678" y="38499"/>
                  <a:pt x="8077" y="38392"/>
                  <a:pt x="8481" y="38392"/>
                </a:cubicBezTo>
                <a:cubicBezTo>
                  <a:pt x="8622" y="38392"/>
                  <a:pt x="8765" y="38405"/>
                  <a:pt x="8907" y="38437"/>
                </a:cubicBezTo>
                <a:cubicBezTo>
                  <a:pt x="9120" y="38484"/>
                  <a:pt x="9333" y="38587"/>
                  <a:pt x="9546" y="38587"/>
                </a:cubicBezTo>
                <a:cubicBezTo>
                  <a:pt x="9606" y="38587"/>
                  <a:pt x="9667" y="38579"/>
                  <a:pt x="9727" y="38559"/>
                </a:cubicBezTo>
                <a:cubicBezTo>
                  <a:pt x="11004" y="38103"/>
                  <a:pt x="12341" y="38011"/>
                  <a:pt x="13648" y="37920"/>
                </a:cubicBezTo>
                <a:cubicBezTo>
                  <a:pt x="15047" y="37799"/>
                  <a:pt x="16445" y="37525"/>
                  <a:pt x="17843" y="37495"/>
                </a:cubicBezTo>
                <a:cubicBezTo>
                  <a:pt x="20214" y="37464"/>
                  <a:pt x="22554" y="37039"/>
                  <a:pt x="24895" y="37039"/>
                </a:cubicBezTo>
                <a:cubicBezTo>
                  <a:pt x="26384" y="37008"/>
                  <a:pt x="27843" y="36978"/>
                  <a:pt x="29333" y="36948"/>
                </a:cubicBezTo>
                <a:cubicBezTo>
                  <a:pt x="29819" y="36948"/>
                  <a:pt x="30305" y="37163"/>
                  <a:pt x="30817" y="37163"/>
                </a:cubicBezTo>
                <a:cubicBezTo>
                  <a:pt x="30849" y="37163"/>
                  <a:pt x="30881" y="37162"/>
                  <a:pt x="30913" y="37160"/>
                </a:cubicBezTo>
                <a:cubicBezTo>
                  <a:pt x="31429" y="37117"/>
                  <a:pt x="31960" y="37074"/>
                  <a:pt x="32485" y="37074"/>
                </a:cubicBezTo>
                <a:cubicBezTo>
                  <a:pt x="32702" y="37074"/>
                  <a:pt x="32918" y="37082"/>
                  <a:pt x="33132" y="37100"/>
                </a:cubicBezTo>
                <a:cubicBezTo>
                  <a:pt x="34074" y="37160"/>
                  <a:pt x="35047" y="37404"/>
                  <a:pt x="35959" y="37404"/>
                </a:cubicBezTo>
                <a:cubicBezTo>
                  <a:pt x="36052" y="37402"/>
                  <a:pt x="36145" y="37402"/>
                  <a:pt x="36238" y="37402"/>
                </a:cubicBezTo>
                <a:cubicBezTo>
                  <a:pt x="38483" y="37402"/>
                  <a:pt x="40702" y="37743"/>
                  <a:pt x="42950" y="37859"/>
                </a:cubicBezTo>
                <a:cubicBezTo>
                  <a:pt x="44105" y="37920"/>
                  <a:pt x="45230" y="37829"/>
                  <a:pt x="46354" y="38042"/>
                </a:cubicBezTo>
                <a:cubicBezTo>
                  <a:pt x="48603" y="38437"/>
                  <a:pt x="50883" y="38498"/>
                  <a:pt x="53132" y="38559"/>
                </a:cubicBezTo>
                <a:cubicBezTo>
                  <a:pt x="53832" y="38559"/>
                  <a:pt x="54531" y="38467"/>
                  <a:pt x="54895" y="37677"/>
                </a:cubicBezTo>
                <a:cubicBezTo>
                  <a:pt x="54804" y="37282"/>
                  <a:pt x="54409" y="37647"/>
                  <a:pt x="54318" y="37221"/>
                </a:cubicBezTo>
                <a:cubicBezTo>
                  <a:pt x="54679" y="37221"/>
                  <a:pt x="55052" y="37162"/>
                  <a:pt x="55414" y="37162"/>
                </a:cubicBezTo>
                <a:cubicBezTo>
                  <a:pt x="55631" y="37162"/>
                  <a:pt x="55845" y="37183"/>
                  <a:pt x="56050" y="37252"/>
                </a:cubicBezTo>
                <a:cubicBezTo>
                  <a:pt x="56717" y="37474"/>
                  <a:pt x="57390" y="37544"/>
                  <a:pt x="58064" y="37544"/>
                </a:cubicBezTo>
                <a:cubicBezTo>
                  <a:pt x="58773" y="37544"/>
                  <a:pt x="59483" y="37466"/>
                  <a:pt x="60184" y="37404"/>
                </a:cubicBezTo>
                <a:cubicBezTo>
                  <a:pt x="60610" y="37373"/>
                  <a:pt x="60610" y="36948"/>
                  <a:pt x="60701" y="36644"/>
                </a:cubicBezTo>
                <a:cubicBezTo>
                  <a:pt x="60792" y="36340"/>
                  <a:pt x="60640" y="36188"/>
                  <a:pt x="60397" y="36005"/>
                </a:cubicBezTo>
                <a:cubicBezTo>
                  <a:pt x="59880" y="35701"/>
                  <a:pt x="59333" y="35549"/>
                  <a:pt x="58786" y="35306"/>
                </a:cubicBezTo>
                <a:cubicBezTo>
                  <a:pt x="58878" y="35121"/>
                  <a:pt x="59016" y="35094"/>
                  <a:pt x="59157" y="35094"/>
                </a:cubicBezTo>
                <a:cubicBezTo>
                  <a:pt x="59217" y="35094"/>
                  <a:pt x="59278" y="35099"/>
                  <a:pt x="59336" y="35099"/>
                </a:cubicBezTo>
                <a:cubicBezTo>
                  <a:pt x="59366" y="35099"/>
                  <a:pt x="59396" y="35098"/>
                  <a:pt x="59424" y="35093"/>
                </a:cubicBezTo>
                <a:cubicBezTo>
                  <a:pt x="59789" y="35033"/>
                  <a:pt x="60154" y="34850"/>
                  <a:pt x="60215" y="34394"/>
                </a:cubicBezTo>
                <a:cubicBezTo>
                  <a:pt x="60397" y="32935"/>
                  <a:pt x="60883" y="31598"/>
                  <a:pt x="61339" y="30261"/>
                </a:cubicBezTo>
                <a:cubicBezTo>
                  <a:pt x="62737" y="26248"/>
                  <a:pt x="64105" y="22267"/>
                  <a:pt x="65230" y="18163"/>
                </a:cubicBezTo>
                <a:cubicBezTo>
                  <a:pt x="65716" y="16339"/>
                  <a:pt x="65412" y="15792"/>
                  <a:pt x="63923" y="15458"/>
                </a:cubicBezTo>
                <a:cubicBezTo>
                  <a:pt x="63801" y="15428"/>
                  <a:pt x="63680" y="15428"/>
                  <a:pt x="63558" y="15428"/>
                </a:cubicBezTo>
                <a:cubicBezTo>
                  <a:pt x="61795" y="15154"/>
                  <a:pt x="60002" y="14880"/>
                  <a:pt x="58239" y="14576"/>
                </a:cubicBezTo>
                <a:cubicBezTo>
                  <a:pt x="57433" y="14425"/>
                  <a:pt x="56753" y="13607"/>
                  <a:pt x="55886" y="13607"/>
                </a:cubicBezTo>
                <a:cubicBezTo>
                  <a:pt x="55707" y="13607"/>
                  <a:pt x="55519" y="13642"/>
                  <a:pt x="55321" y="13725"/>
                </a:cubicBezTo>
                <a:cubicBezTo>
                  <a:pt x="55321" y="13725"/>
                  <a:pt x="55260" y="13665"/>
                  <a:pt x="55230" y="13634"/>
                </a:cubicBezTo>
                <a:cubicBezTo>
                  <a:pt x="55260" y="13330"/>
                  <a:pt x="55503" y="13148"/>
                  <a:pt x="55594" y="12874"/>
                </a:cubicBezTo>
                <a:cubicBezTo>
                  <a:pt x="55777" y="12449"/>
                  <a:pt x="55503" y="11810"/>
                  <a:pt x="55108" y="11810"/>
                </a:cubicBezTo>
                <a:cubicBezTo>
                  <a:pt x="55081" y="11811"/>
                  <a:pt x="55054" y="11812"/>
                  <a:pt x="55027" y="11812"/>
                </a:cubicBezTo>
                <a:cubicBezTo>
                  <a:pt x="54272" y="11812"/>
                  <a:pt x="53620" y="11413"/>
                  <a:pt x="52798" y="11354"/>
                </a:cubicBezTo>
                <a:cubicBezTo>
                  <a:pt x="52965" y="11259"/>
                  <a:pt x="53039" y="11144"/>
                  <a:pt x="53151" y="11144"/>
                </a:cubicBezTo>
                <a:cubicBezTo>
                  <a:pt x="53182" y="11144"/>
                  <a:pt x="53215" y="11153"/>
                  <a:pt x="53254" y="11172"/>
                </a:cubicBezTo>
                <a:cubicBezTo>
                  <a:pt x="53680" y="11415"/>
                  <a:pt x="54135" y="11324"/>
                  <a:pt x="54561" y="11476"/>
                </a:cubicBezTo>
                <a:cubicBezTo>
                  <a:pt x="54677" y="11511"/>
                  <a:pt x="54766" y="11527"/>
                  <a:pt x="54834" y="11527"/>
                </a:cubicBezTo>
                <a:cubicBezTo>
                  <a:pt x="55122" y="11527"/>
                  <a:pt x="55018" y="11237"/>
                  <a:pt x="54895" y="10868"/>
                </a:cubicBezTo>
                <a:lnTo>
                  <a:pt x="54895" y="10868"/>
                </a:lnTo>
                <a:cubicBezTo>
                  <a:pt x="54924" y="10872"/>
                  <a:pt x="54951" y="10873"/>
                  <a:pt x="54978" y="10873"/>
                </a:cubicBezTo>
                <a:cubicBezTo>
                  <a:pt x="55407" y="10873"/>
                  <a:pt x="55616" y="10436"/>
                  <a:pt x="55959" y="10321"/>
                </a:cubicBezTo>
                <a:cubicBezTo>
                  <a:pt x="55898" y="10078"/>
                  <a:pt x="55959" y="9835"/>
                  <a:pt x="55746" y="9744"/>
                </a:cubicBezTo>
                <a:cubicBezTo>
                  <a:pt x="55260" y="9531"/>
                  <a:pt x="54743" y="9227"/>
                  <a:pt x="54287" y="9227"/>
                </a:cubicBezTo>
                <a:cubicBezTo>
                  <a:pt x="53299" y="9227"/>
                  <a:pt x="52336" y="8880"/>
                  <a:pt x="51352" y="8880"/>
                </a:cubicBezTo>
                <a:cubicBezTo>
                  <a:pt x="51247" y="8880"/>
                  <a:pt x="51141" y="8884"/>
                  <a:pt x="51035" y="8892"/>
                </a:cubicBezTo>
                <a:cubicBezTo>
                  <a:pt x="50984" y="8899"/>
                  <a:pt x="50935" y="8902"/>
                  <a:pt x="50888" y="8902"/>
                </a:cubicBezTo>
                <a:cubicBezTo>
                  <a:pt x="50479" y="8902"/>
                  <a:pt x="50176" y="8678"/>
                  <a:pt x="49850" y="8406"/>
                </a:cubicBezTo>
                <a:cubicBezTo>
                  <a:pt x="49992" y="8371"/>
                  <a:pt x="50103" y="8356"/>
                  <a:pt x="50208" y="8356"/>
                </a:cubicBezTo>
                <a:cubicBezTo>
                  <a:pt x="50281" y="8356"/>
                  <a:pt x="50352" y="8363"/>
                  <a:pt x="50427" y="8376"/>
                </a:cubicBezTo>
                <a:cubicBezTo>
                  <a:pt x="50755" y="8445"/>
                  <a:pt x="51073" y="8543"/>
                  <a:pt x="51386" y="8543"/>
                </a:cubicBezTo>
                <a:cubicBezTo>
                  <a:pt x="51626" y="8543"/>
                  <a:pt x="51862" y="8486"/>
                  <a:pt x="52099" y="8315"/>
                </a:cubicBezTo>
                <a:cubicBezTo>
                  <a:pt x="52707" y="7920"/>
                  <a:pt x="53467" y="8163"/>
                  <a:pt x="54105" y="7707"/>
                </a:cubicBezTo>
                <a:cubicBezTo>
                  <a:pt x="54409" y="7494"/>
                  <a:pt x="54835" y="7585"/>
                  <a:pt x="55230" y="7494"/>
                </a:cubicBezTo>
                <a:cubicBezTo>
                  <a:pt x="55564" y="7433"/>
                  <a:pt x="55898" y="7221"/>
                  <a:pt x="55929" y="6795"/>
                </a:cubicBezTo>
                <a:cubicBezTo>
                  <a:pt x="55959" y="6339"/>
                  <a:pt x="55564" y="6339"/>
                  <a:pt x="55290" y="6278"/>
                </a:cubicBezTo>
                <a:cubicBezTo>
                  <a:pt x="55139" y="6248"/>
                  <a:pt x="55017" y="6157"/>
                  <a:pt x="54987" y="6005"/>
                </a:cubicBezTo>
                <a:cubicBezTo>
                  <a:pt x="55309" y="5606"/>
                  <a:pt x="55561" y="5433"/>
                  <a:pt x="55897" y="5433"/>
                </a:cubicBezTo>
                <a:cubicBezTo>
                  <a:pt x="56099" y="5433"/>
                  <a:pt x="56331" y="5496"/>
                  <a:pt x="56628" y="5610"/>
                </a:cubicBezTo>
                <a:cubicBezTo>
                  <a:pt x="56782" y="5661"/>
                  <a:pt x="56932" y="5718"/>
                  <a:pt x="57059" y="5718"/>
                </a:cubicBezTo>
                <a:cubicBezTo>
                  <a:pt x="57232" y="5718"/>
                  <a:pt x="57366" y="5613"/>
                  <a:pt x="57418" y="5245"/>
                </a:cubicBezTo>
                <a:cubicBezTo>
                  <a:pt x="56689" y="4941"/>
                  <a:pt x="56050" y="4515"/>
                  <a:pt x="55442" y="3999"/>
                </a:cubicBezTo>
                <a:cubicBezTo>
                  <a:pt x="55716" y="3816"/>
                  <a:pt x="55959" y="3634"/>
                  <a:pt x="56202" y="3482"/>
                </a:cubicBezTo>
                <a:cubicBezTo>
                  <a:pt x="56446" y="3330"/>
                  <a:pt x="56810" y="3239"/>
                  <a:pt x="56780" y="2874"/>
                </a:cubicBezTo>
                <a:cubicBezTo>
                  <a:pt x="56780" y="2479"/>
                  <a:pt x="56415" y="2388"/>
                  <a:pt x="56142" y="2236"/>
                </a:cubicBezTo>
                <a:cubicBezTo>
                  <a:pt x="55047" y="1628"/>
                  <a:pt x="53832" y="1476"/>
                  <a:pt x="52646" y="1476"/>
                </a:cubicBezTo>
                <a:cubicBezTo>
                  <a:pt x="50488" y="1446"/>
                  <a:pt x="48330" y="1050"/>
                  <a:pt x="46141" y="990"/>
                </a:cubicBezTo>
                <a:cubicBezTo>
                  <a:pt x="45230" y="929"/>
                  <a:pt x="44348" y="898"/>
                  <a:pt x="43436" y="838"/>
                </a:cubicBezTo>
                <a:cubicBezTo>
                  <a:pt x="41430" y="746"/>
                  <a:pt x="39454" y="564"/>
                  <a:pt x="37479" y="442"/>
                </a:cubicBezTo>
                <a:cubicBezTo>
                  <a:pt x="36263" y="382"/>
                  <a:pt x="35077" y="442"/>
                  <a:pt x="33862" y="351"/>
                </a:cubicBezTo>
                <a:cubicBezTo>
                  <a:pt x="31947" y="199"/>
                  <a:pt x="30032" y="108"/>
                  <a:pt x="28117" y="47"/>
                </a:cubicBezTo>
                <a:cubicBezTo>
                  <a:pt x="28060" y="45"/>
                  <a:pt x="28003" y="44"/>
                  <a:pt x="27947" y="44"/>
                </a:cubicBezTo>
                <a:cubicBezTo>
                  <a:pt x="27383" y="44"/>
                  <a:pt x="26833" y="151"/>
                  <a:pt x="26254" y="151"/>
                </a:cubicBezTo>
                <a:cubicBezTo>
                  <a:pt x="26147" y="151"/>
                  <a:pt x="26038" y="147"/>
                  <a:pt x="25928" y="139"/>
                </a:cubicBezTo>
                <a:cubicBezTo>
                  <a:pt x="25377" y="85"/>
                  <a:pt x="24814" y="0"/>
                  <a:pt x="242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9" name="Google Shape;1859;p7"/>
          <p:cNvGrpSpPr/>
          <p:nvPr/>
        </p:nvGrpSpPr>
        <p:grpSpPr>
          <a:xfrm rot="-945866">
            <a:off x="6670839" y="4146213"/>
            <a:ext cx="3222367" cy="1467416"/>
            <a:chOff x="3427375" y="613525"/>
            <a:chExt cx="1481825" cy="674800"/>
          </a:xfrm>
        </p:grpSpPr>
        <p:sp>
          <p:nvSpPr>
            <p:cNvPr id="1860" name="Google Shape;1860;p7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7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7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7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7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7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7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7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7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7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7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7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7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7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7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7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7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7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7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7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7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7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7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7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7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7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7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7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7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7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7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7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7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7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7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7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7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7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7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7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7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7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7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7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7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7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7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7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7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7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7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7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7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7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7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7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7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7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7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7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7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7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7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7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7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7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7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7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7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7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7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7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7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7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7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7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7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7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7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7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7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7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7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7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7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7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7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7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7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7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7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7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7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7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7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7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7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7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p9"/>
          <p:cNvSpPr txBox="1">
            <a:spLocks noGrp="1"/>
          </p:cNvSpPr>
          <p:nvPr>
            <p:ph type="title"/>
          </p:nvPr>
        </p:nvSpPr>
        <p:spPr>
          <a:xfrm>
            <a:off x="646300" y="1605988"/>
            <a:ext cx="4178700" cy="6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411" name="Google Shape;2411;p9"/>
          <p:cNvSpPr txBox="1">
            <a:spLocks noGrp="1"/>
          </p:cNvSpPr>
          <p:nvPr>
            <p:ph type="subTitle" idx="1"/>
          </p:nvPr>
        </p:nvSpPr>
        <p:spPr>
          <a:xfrm>
            <a:off x="764475" y="2501913"/>
            <a:ext cx="3942300" cy="13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12" name="Google Shape;2412;p9"/>
          <p:cNvSpPr/>
          <p:nvPr/>
        </p:nvSpPr>
        <p:spPr>
          <a:xfrm>
            <a:off x="5971875" y="-80225"/>
            <a:ext cx="3942314" cy="1326370"/>
          </a:xfrm>
          <a:custGeom>
            <a:avLst/>
            <a:gdLst/>
            <a:ahLst/>
            <a:cxnLst/>
            <a:rect l="l" t="t" r="r" b="b"/>
            <a:pathLst>
              <a:path w="73923" h="24871" extrusionOk="0">
                <a:moveTo>
                  <a:pt x="47119" y="1"/>
                </a:moveTo>
                <a:cubicBezTo>
                  <a:pt x="45820" y="1"/>
                  <a:pt x="44521" y="19"/>
                  <a:pt x="43223" y="36"/>
                </a:cubicBezTo>
                <a:cubicBezTo>
                  <a:pt x="41581" y="36"/>
                  <a:pt x="39910" y="66"/>
                  <a:pt x="38268" y="188"/>
                </a:cubicBezTo>
                <a:cubicBezTo>
                  <a:pt x="35776" y="310"/>
                  <a:pt x="33314" y="614"/>
                  <a:pt x="30821" y="705"/>
                </a:cubicBezTo>
                <a:cubicBezTo>
                  <a:pt x="29302" y="735"/>
                  <a:pt x="27782" y="887"/>
                  <a:pt x="26292" y="887"/>
                </a:cubicBezTo>
                <a:cubicBezTo>
                  <a:pt x="25563" y="887"/>
                  <a:pt x="24925" y="1070"/>
                  <a:pt x="24317" y="1373"/>
                </a:cubicBezTo>
                <a:cubicBezTo>
                  <a:pt x="24013" y="1525"/>
                  <a:pt x="23709" y="1708"/>
                  <a:pt x="23344" y="1708"/>
                </a:cubicBezTo>
                <a:cubicBezTo>
                  <a:pt x="22918" y="1685"/>
                  <a:pt x="22493" y="1675"/>
                  <a:pt x="22068" y="1675"/>
                </a:cubicBezTo>
                <a:cubicBezTo>
                  <a:pt x="19802" y="1675"/>
                  <a:pt x="17552" y="1953"/>
                  <a:pt x="15303" y="1953"/>
                </a:cubicBezTo>
                <a:cubicBezTo>
                  <a:pt x="15207" y="1953"/>
                  <a:pt x="15112" y="1952"/>
                  <a:pt x="15016" y="1951"/>
                </a:cubicBezTo>
                <a:cubicBezTo>
                  <a:pt x="14894" y="1951"/>
                  <a:pt x="14772" y="1951"/>
                  <a:pt x="14681" y="1981"/>
                </a:cubicBezTo>
                <a:cubicBezTo>
                  <a:pt x="12949" y="2316"/>
                  <a:pt x="11186" y="2285"/>
                  <a:pt x="9453" y="2498"/>
                </a:cubicBezTo>
                <a:cubicBezTo>
                  <a:pt x="8085" y="2650"/>
                  <a:pt x="6718" y="2680"/>
                  <a:pt x="5380" y="2954"/>
                </a:cubicBezTo>
                <a:cubicBezTo>
                  <a:pt x="4924" y="3076"/>
                  <a:pt x="4286" y="2893"/>
                  <a:pt x="3921" y="3501"/>
                </a:cubicBezTo>
                <a:cubicBezTo>
                  <a:pt x="4276" y="3674"/>
                  <a:pt x="4637" y="3727"/>
                  <a:pt x="4998" y="3727"/>
                </a:cubicBezTo>
                <a:cubicBezTo>
                  <a:pt x="5571" y="3727"/>
                  <a:pt x="6148" y="3594"/>
                  <a:pt x="6711" y="3594"/>
                </a:cubicBezTo>
                <a:cubicBezTo>
                  <a:pt x="6980" y="3594"/>
                  <a:pt x="7246" y="3625"/>
                  <a:pt x="7508" y="3714"/>
                </a:cubicBezTo>
                <a:cubicBezTo>
                  <a:pt x="7234" y="3896"/>
                  <a:pt x="6930" y="3896"/>
                  <a:pt x="6596" y="3896"/>
                </a:cubicBezTo>
                <a:cubicBezTo>
                  <a:pt x="6436" y="3896"/>
                  <a:pt x="6277" y="3894"/>
                  <a:pt x="6118" y="3894"/>
                </a:cubicBezTo>
                <a:cubicBezTo>
                  <a:pt x="5640" y="3894"/>
                  <a:pt x="5167" y="3912"/>
                  <a:pt x="4711" y="4048"/>
                </a:cubicBezTo>
                <a:cubicBezTo>
                  <a:pt x="4529" y="4079"/>
                  <a:pt x="4377" y="4139"/>
                  <a:pt x="4377" y="4322"/>
                </a:cubicBezTo>
                <a:cubicBezTo>
                  <a:pt x="4377" y="4504"/>
                  <a:pt x="4529" y="4595"/>
                  <a:pt x="4711" y="4595"/>
                </a:cubicBezTo>
                <a:cubicBezTo>
                  <a:pt x="4833" y="4595"/>
                  <a:pt x="4955" y="4609"/>
                  <a:pt x="5076" y="4609"/>
                </a:cubicBezTo>
                <a:cubicBezTo>
                  <a:pt x="5137" y="4609"/>
                  <a:pt x="5198" y="4606"/>
                  <a:pt x="5259" y="4595"/>
                </a:cubicBezTo>
                <a:cubicBezTo>
                  <a:pt x="5655" y="4492"/>
                  <a:pt x="6048" y="4455"/>
                  <a:pt x="6440" y="4455"/>
                </a:cubicBezTo>
                <a:cubicBezTo>
                  <a:pt x="7311" y="4455"/>
                  <a:pt x="8177" y="4635"/>
                  <a:pt x="9058" y="4656"/>
                </a:cubicBezTo>
                <a:cubicBezTo>
                  <a:pt x="7477" y="5143"/>
                  <a:pt x="5745" y="5082"/>
                  <a:pt x="4164" y="5568"/>
                </a:cubicBezTo>
                <a:cubicBezTo>
                  <a:pt x="4164" y="5598"/>
                  <a:pt x="4164" y="5659"/>
                  <a:pt x="4164" y="5720"/>
                </a:cubicBezTo>
                <a:lnTo>
                  <a:pt x="6353" y="5720"/>
                </a:lnTo>
                <a:cubicBezTo>
                  <a:pt x="6163" y="5931"/>
                  <a:pt x="5890" y="5959"/>
                  <a:pt x="5603" y="5959"/>
                </a:cubicBezTo>
                <a:cubicBezTo>
                  <a:pt x="5498" y="5959"/>
                  <a:pt x="5392" y="5955"/>
                  <a:pt x="5286" y="5955"/>
                </a:cubicBezTo>
                <a:cubicBezTo>
                  <a:pt x="4851" y="5955"/>
                  <a:pt x="4444" y="6020"/>
                  <a:pt x="4316" y="6693"/>
                </a:cubicBezTo>
                <a:cubicBezTo>
                  <a:pt x="4481" y="6794"/>
                  <a:pt x="4643" y="6828"/>
                  <a:pt x="4805" y="6828"/>
                </a:cubicBezTo>
                <a:cubicBezTo>
                  <a:pt x="5111" y="6828"/>
                  <a:pt x="5417" y="6710"/>
                  <a:pt x="5738" y="6710"/>
                </a:cubicBezTo>
                <a:cubicBezTo>
                  <a:pt x="5908" y="6710"/>
                  <a:pt x="6082" y="6743"/>
                  <a:pt x="6262" y="6845"/>
                </a:cubicBezTo>
                <a:cubicBezTo>
                  <a:pt x="5562" y="7088"/>
                  <a:pt x="4833" y="6723"/>
                  <a:pt x="4347" y="7453"/>
                </a:cubicBezTo>
                <a:cubicBezTo>
                  <a:pt x="5113" y="7453"/>
                  <a:pt x="5849" y="7348"/>
                  <a:pt x="6576" y="7348"/>
                </a:cubicBezTo>
                <a:cubicBezTo>
                  <a:pt x="6888" y="7348"/>
                  <a:pt x="7198" y="7367"/>
                  <a:pt x="7508" y="7422"/>
                </a:cubicBezTo>
                <a:cubicBezTo>
                  <a:pt x="7629" y="7969"/>
                  <a:pt x="7325" y="8060"/>
                  <a:pt x="6900" y="8060"/>
                </a:cubicBezTo>
                <a:cubicBezTo>
                  <a:pt x="6687" y="8060"/>
                  <a:pt x="6476" y="8057"/>
                  <a:pt x="6268" y="8057"/>
                </a:cubicBezTo>
                <a:cubicBezTo>
                  <a:pt x="5642" y="8057"/>
                  <a:pt x="5038" y="8091"/>
                  <a:pt x="4468" y="8364"/>
                </a:cubicBezTo>
                <a:cubicBezTo>
                  <a:pt x="4924" y="8851"/>
                  <a:pt x="5532" y="8729"/>
                  <a:pt x="6079" y="8820"/>
                </a:cubicBezTo>
                <a:cubicBezTo>
                  <a:pt x="5532" y="9155"/>
                  <a:pt x="4772" y="9003"/>
                  <a:pt x="4255" y="9702"/>
                </a:cubicBezTo>
                <a:cubicBezTo>
                  <a:pt x="5562" y="9763"/>
                  <a:pt x="6778" y="9641"/>
                  <a:pt x="8025" y="9945"/>
                </a:cubicBezTo>
                <a:cubicBezTo>
                  <a:pt x="7660" y="10127"/>
                  <a:pt x="7356" y="10310"/>
                  <a:pt x="6991" y="10523"/>
                </a:cubicBezTo>
                <a:cubicBezTo>
                  <a:pt x="7660" y="10826"/>
                  <a:pt x="8328" y="10614"/>
                  <a:pt x="8906" y="10918"/>
                </a:cubicBezTo>
                <a:cubicBezTo>
                  <a:pt x="8389" y="11100"/>
                  <a:pt x="7721" y="10918"/>
                  <a:pt x="7386" y="11556"/>
                </a:cubicBezTo>
                <a:cubicBezTo>
                  <a:pt x="7538" y="11738"/>
                  <a:pt x="7842" y="11586"/>
                  <a:pt x="7873" y="11890"/>
                </a:cubicBezTo>
                <a:cubicBezTo>
                  <a:pt x="7333" y="12019"/>
                  <a:pt x="6815" y="12387"/>
                  <a:pt x="6208" y="12387"/>
                </a:cubicBezTo>
                <a:cubicBezTo>
                  <a:pt x="6097" y="12387"/>
                  <a:pt x="5984" y="12374"/>
                  <a:pt x="5866" y="12346"/>
                </a:cubicBezTo>
                <a:lnTo>
                  <a:pt x="5866" y="12346"/>
                </a:lnTo>
                <a:cubicBezTo>
                  <a:pt x="5903" y="12771"/>
                  <a:pt x="6046" y="12881"/>
                  <a:pt x="6222" y="12881"/>
                </a:cubicBezTo>
                <a:cubicBezTo>
                  <a:pt x="6411" y="12881"/>
                  <a:pt x="6637" y="12754"/>
                  <a:pt x="6812" y="12754"/>
                </a:cubicBezTo>
                <a:cubicBezTo>
                  <a:pt x="6882" y="12754"/>
                  <a:pt x="6944" y="12775"/>
                  <a:pt x="6991" y="12833"/>
                </a:cubicBezTo>
                <a:cubicBezTo>
                  <a:pt x="6885" y="12965"/>
                  <a:pt x="6756" y="13051"/>
                  <a:pt x="6604" y="13051"/>
                </a:cubicBezTo>
                <a:cubicBezTo>
                  <a:pt x="6582" y="13051"/>
                  <a:pt x="6559" y="13049"/>
                  <a:pt x="6535" y="13045"/>
                </a:cubicBezTo>
                <a:cubicBezTo>
                  <a:pt x="6480" y="13043"/>
                  <a:pt x="6425" y="13042"/>
                  <a:pt x="6371" y="13042"/>
                </a:cubicBezTo>
                <a:cubicBezTo>
                  <a:pt x="5663" y="13042"/>
                  <a:pt x="4977" y="13200"/>
                  <a:pt x="4293" y="13200"/>
                </a:cubicBezTo>
                <a:cubicBezTo>
                  <a:pt x="4240" y="13200"/>
                  <a:pt x="4187" y="13199"/>
                  <a:pt x="4134" y="13197"/>
                </a:cubicBezTo>
                <a:cubicBezTo>
                  <a:pt x="4090" y="13197"/>
                  <a:pt x="4045" y="13197"/>
                  <a:pt x="3999" y="13197"/>
                </a:cubicBezTo>
                <a:cubicBezTo>
                  <a:pt x="3545" y="13197"/>
                  <a:pt x="3048" y="13222"/>
                  <a:pt x="2827" y="13775"/>
                </a:cubicBezTo>
                <a:cubicBezTo>
                  <a:pt x="3040" y="13957"/>
                  <a:pt x="3283" y="14018"/>
                  <a:pt x="3526" y="14079"/>
                </a:cubicBezTo>
                <a:cubicBezTo>
                  <a:pt x="3070" y="14109"/>
                  <a:pt x="2918" y="14626"/>
                  <a:pt x="2401" y="14626"/>
                </a:cubicBezTo>
                <a:cubicBezTo>
                  <a:pt x="2365" y="14624"/>
                  <a:pt x="2329" y="14624"/>
                  <a:pt x="2292" y="14624"/>
                </a:cubicBezTo>
                <a:cubicBezTo>
                  <a:pt x="1633" y="14624"/>
                  <a:pt x="997" y="14875"/>
                  <a:pt x="334" y="14991"/>
                </a:cubicBezTo>
                <a:cubicBezTo>
                  <a:pt x="91" y="15021"/>
                  <a:pt x="0" y="15112"/>
                  <a:pt x="91" y="15386"/>
                </a:cubicBezTo>
                <a:lnTo>
                  <a:pt x="1307" y="15386"/>
                </a:lnTo>
                <a:cubicBezTo>
                  <a:pt x="1034" y="15568"/>
                  <a:pt x="730" y="15568"/>
                  <a:pt x="669" y="15933"/>
                </a:cubicBezTo>
                <a:cubicBezTo>
                  <a:pt x="734" y="16062"/>
                  <a:pt x="860" y="16100"/>
                  <a:pt x="993" y="16100"/>
                </a:cubicBezTo>
                <a:cubicBezTo>
                  <a:pt x="1047" y="16100"/>
                  <a:pt x="1102" y="16094"/>
                  <a:pt x="1155" y="16085"/>
                </a:cubicBezTo>
                <a:cubicBezTo>
                  <a:pt x="1273" y="16065"/>
                  <a:pt x="1378" y="15970"/>
                  <a:pt x="1495" y="15970"/>
                </a:cubicBezTo>
                <a:cubicBezTo>
                  <a:pt x="1559" y="15970"/>
                  <a:pt x="1627" y="15999"/>
                  <a:pt x="1702" y="16085"/>
                </a:cubicBezTo>
                <a:cubicBezTo>
                  <a:pt x="1398" y="16267"/>
                  <a:pt x="1398" y="16450"/>
                  <a:pt x="1672" y="16693"/>
                </a:cubicBezTo>
                <a:cubicBezTo>
                  <a:pt x="1793" y="16784"/>
                  <a:pt x="1930" y="16784"/>
                  <a:pt x="2063" y="16784"/>
                </a:cubicBezTo>
                <a:cubicBezTo>
                  <a:pt x="2196" y="16784"/>
                  <a:pt x="2325" y="16784"/>
                  <a:pt x="2432" y="16875"/>
                </a:cubicBezTo>
                <a:cubicBezTo>
                  <a:pt x="2037" y="17240"/>
                  <a:pt x="1307" y="16906"/>
                  <a:pt x="1003" y="17483"/>
                </a:cubicBezTo>
                <a:cubicBezTo>
                  <a:pt x="1489" y="17878"/>
                  <a:pt x="2037" y="17696"/>
                  <a:pt x="2553" y="17848"/>
                </a:cubicBezTo>
                <a:cubicBezTo>
                  <a:pt x="2532" y="17846"/>
                  <a:pt x="2510" y="17845"/>
                  <a:pt x="2489" y="17845"/>
                </a:cubicBezTo>
                <a:cubicBezTo>
                  <a:pt x="2170" y="17845"/>
                  <a:pt x="1872" y="18033"/>
                  <a:pt x="1554" y="18033"/>
                </a:cubicBezTo>
                <a:cubicBezTo>
                  <a:pt x="1532" y="18033"/>
                  <a:pt x="1511" y="18032"/>
                  <a:pt x="1489" y="18030"/>
                </a:cubicBezTo>
                <a:cubicBezTo>
                  <a:pt x="1471" y="18029"/>
                  <a:pt x="1452" y="18028"/>
                  <a:pt x="1434" y="18028"/>
                </a:cubicBezTo>
                <a:cubicBezTo>
                  <a:pt x="1104" y="18028"/>
                  <a:pt x="915" y="18286"/>
                  <a:pt x="973" y="18517"/>
                </a:cubicBezTo>
                <a:cubicBezTo>
                  <a:pt x="997" y="18685"/>
                  <a:pt x="1231" y="18739"/>
                  <a:pt x="1448" y="18739"/>
                </a:cubicBezTo>
                <a:cubicBezTo>
                  <a:pt x="1505" y="18739"/>
                  <a:pt x="1561" y="18736"/>
                  <a:pt x="1611" y="18729"/>
                </a:cubicBezTo>
                <a:cubicBezTo>
                  <a:pt x="1763" y="18699"/>
                  <a:pt x="1915" y="18608"/>
                  <a:pt x="2067" y="18608"/>
                </a:cubicBezTo>
                <a:cubicBezTo>
                  <a:pt x="2143" y="18608"/>
                  <a:pt x="2227" y="18585"/>
                  <a:pt x="2306" y="18585"/>
                </a:cubicBezTo>
                <a:cubicBezTo>
                  <a:pt x="2386" y="18585"/>
                  <a:pt x="2462" y="18608"/>
                  <a:pt x="2523" y="18699"/>
                </a:cubicBezTo>
                <a:cubicBezTo>
                  <a:pt x="2006" y="18851"/>
                  <a:pt x="1368" y="18760"/>
                  <a:pt x="973" y="19337"/>
                </a:cubicBezTo>
                <a:cubicBezTo>
                  <a:pt x="1169" y="19403"/>
                  <a:pt x="1362" y="19416"/>
                  <a:pt x="1551" y="19416"/>
                </a:cubicBezTo>
                <a:cubicBezTo>
                  <a:pt x="1689" y="19416"/>
                  <a:pt x="1824" y="19409"/>
                  <a:pt x="1958" y="19409"/>
                </a:cubicBezTo>
                <a:cubicBezTo>
                  <a:pt x="2238" y="19409"/>
                  <a:pt x="2509" y="19441"/>
                  <a:pt x="2766" y="19641"/>
                </a:cubicBezTo>
                <a:cubicBezTo>
                  <a:pt x="2401" y="19763"/>
                  <a:pt x="2097" y="19884"/>
                  <a:pt x="1763" y="19945"/>
                </a:cubicBezTo>
                <a:cubicBezTo>
                  <a:pt x="1155" y="20067"/>
                  <a:pt x="1337" y="20340"/>
                  <a:pt x="1581" y="20614"/>
                </a:cubicBezTo>
                <a:cubicBezTo>
                  <a:pt x="1481" y="20723"/>
                  <a:pt x="1369" y="20755"/>
                  <a:pt x="1248" y="20755"/>
                </a:cubicBezTo>
                <a:cubicBezTo>
                  <a:pt x="1088" y="20755"/>
                  <a:pt x="914" y="20699"/>
                  <a:pt x="740" y="20699"/>
                </a:cubicBezTo>
                <a:cubicBezTo>
                  <a:pt x="645" y="20699"/>
                  <a:pt x="549" y="20716"/>
                  <a:pt x="456" y="20766"/>
                </a:cubicBezTo>
                <a:cubicBezTo>
                  <a:pt x="821" y="21039"/>
                  <a:pt x="1277" y="20887"/>
                  <a:pt x="1611" y="21161"/>
                </a:cubicBezTo>
                <a:cubicBezTo>
                  <a:pt x="1450" y="21336"/>
                  <a:pt x="1271" y="21380"/>
                  <a:pt x="1082" y="21380"/>
                </a:cubicBezTo>
                <a:cubicBezTo>
                  <a:pt x="890" y="21380"/>
                  <a:pt x="687" y="21334"/>
                  <a:pt x="483" y="21334"/>
                </a:cubicBezTo>
                <a:cubicBezTo>
                  <a:pt x="433" y="21334"/>
                  <a:pt x="384" y="21337"/>
                  <a:pt x="334" y="21343"/>
                </a:cubicBezTo>
                <a:cubicBezTo>
                  <a:pt x="973" y="21921"/>
                  <a:pt x="1763" y="21921"/>
                  <a:pt x="2584" y="21921"/>
                </a:cubicBezTo>
                <a:cubicBezTo>
                  <a:pt x="2493" y="22377"/>
                  <a:pt x="2705" y="22468"/>
                  <a:pt x="3100" y="22498"/>
                </a:cubicBezTo>
                <a:cubicBezTo>
                  <a:pt x="4195" y="22498"/>
                  <a:pt x="5289" y="22407"/>
                  <a:pt x="6353" y="22194"/>
                </a:cubicBezTo>
                <a:cubicBezTo>
                  <a:pt x="7123" y="22049"/>
                  <a:pt x="7886" y="22008"/>
                  <a:pt x="8649" y="22008"/>
                </a:cubicBezTo>
                <a:cubicBezTo>
                  <a:pt x="9482" y="22008"/>
                  <a:pt x="10315" y="22057"/>
                  <a:pt x="11155" y="22073"/>
                </a:cubicBezTo>
                <a:cubicBezTo>
                  <a:pt x="11221" y="22073"/>
                  <a:pt x="11287" y="22072"/>
                  <a:pt x="11353" y="22072"/>
                </a:cubicBezTo>
                <a:cubicBezTo>
                  <a:pt x="11682" y="22072"/>
                  <a:pt x="12011" y="22093"/>
                  <a:pt x="12341" y="22346"/>
                </a:cubicBezTo>
                <a:cubicBezTo>
                  <a:pt x="12675" y="22590"/>
                  <a:pt x="13192" y="22711"/>
                  <a:pt x="13617" y="22742"/>
                </a:cubicBezTo>
                <a:cubicBezTo>
                  <a:pt x="14067" y="22773"/>
                  <a:pt x="14517" y="22786"/>
                  <a:pt x="14967" y="22786"/>
                </a:cubicBezTo>
                <a:cubicBezTo>
                  <a:pt x="16248" y="22786"/>
                  <a:pt x="17524" y="22680"/>
                  <a:pt x="18785" y="22590"/>
                </a:cubicBezTo>
                <a:cubicBezTo>
                  <a:pt x="20943" y="22407"/>
                  <a:pt x="23070" y="22225"/>
                  <a:pt x="25228" y="22194"/>
                </a:cubicBezTo>
                <a:cubicBezTo>
                  <a:pt x="26627" y="22194"/>
                  <a:pt x="28025" y="22225"/>
                  <a:pt x="29423" y="22316"/>
                </a:cubicBezTo>
                <a:cubicBezTo>
                  <a:pt x="31520" y="22407"/>
                  <a:pt x="33648" y="22468"/>
                  <a:pt x="35745" y="22590"/>
                </a:cubicBezTo>
                <a:cubicBezTo>
                  <a:pt x="37539" y="22681"/>
                  <a:pt x="39302" y="22772"/>
                  <a:pt x="41095" y="22863"/>
                </a:cubicBezTo>
                <a:cubicBezTo>
                  <a:pt x="42736" y="22954"/>
                  <a:pt x="44378" y="23015"/>
                  <a:pt x="46019" y="23167"/>
                </a:cubicBezTo>
                <a:cubicBezTo>
                  <a:pt x="47752" y="23319"/>
                  <a:pt x="49515" y="23501"/>
                  <a:pt x="51278" y="23623"/>
                </a:cubicBezTo>
                <a:cubicBezTo>
                  <a:pt x="51855" y="23653"/>
                  <a:pt x="52433" y="23684"/>
                  <a:pt x="53041" y="23775"/>
                </a:cubicBezTo>
                <a:cubicBezTo>
                  <a:pt x="54226" y="23988"/>
                  <a:pt x="55442" y="24170"/>
                  <a:pt x="56658" y="24261"/>
                </a:cubicBezTo>
                <a:cubicBezTo>
                  <a:pt x="57843" y="24353"/>
                  <a:pt x="59029" y="24535"/>
                  <a:pt x="60184" y="24656"/>
                </a:cubicBezTo>
                <a:cubicBezTo>
                  <a:pt x="60688" y="24700"/>
                  <a:pt x="61177" y="24871"/>
                  <a:pt x="61673" y="24871"/>
                </a:cubicBezTo>
                <a:cubicBezTo>
                  <a:pt x="61864" y="24871"/>
                  <a:pt x="62056" y="24846"/>
                  <a:pt x="62250" y="24778"/>
                </a:cubicBezTo>
                <a:cubicBezTo>
                  <a:pt x="62433" y="24413"/>
                  <a:pt x="61946" y="24322"/>
                  <a:pt x="61977" y="24018"/>
                </a:cubicBezTo>
                <a:cubicBezTo>
                  <a:pt x="62107" y="24012"/>
                  <a:pt x="62237" y="24010"/>
                  <a:pt x="62366" y="24010"/>
                </a:cubicBezTo>
                <a:cubicBezTo>
                  <a:pt x="63024" y="24010"/>
                  <a:pt x="63682" y="24073"/>
                  <a:pt x="64345" y="24073"/>
                </a:cubicBezTo>
                <a:cubicBezTo>
                  <a:pt x="64899" y="24073"/>
                  <a:pt x="65457" y="24029"/>
                  <a:pt x="66020" y="23866"/>
                </a:cubicBezTo>
                <a:cubicBezTo>
                  <a:pt x="65904" y="23606"/>
                  <a:pt x="65767" y="23531"/>
                  <a:pt x="65627" y="23531"/>
                </a:cubicBezTo>
                <a:cubicBezTo>
                  <a:pt x="65472" y="23531"/>
                  <a:pt x="65312" y="23622"/>
                  <a:pt x="65168" y="23653"/>
                </a:cubicBezTo>
                <a:cubicBezTo>
                  <a:pt x="64986" y="23532"/>
                  <a:pt x="64804" y="23410"/>
                  <a:pt x="64682" y="23289"/>
                </a:cubicBezTo>
                <a:cubicBezTo>
                  <a:pt x="64834" y="22924"/>
                  <a:pt x="64925" y="22559"/>
                  <a:pt x="65290" y="22559"/>
                </a:cubicBezTo>
                <a:cubicBezTo>
                  <a:pt x="64713" y="22012"/>
                  <a:pt x="63922" y="21890"/>
                  <a:pt x="63162" y="21556"/>
                </a:cubicBezTo>
                <a:lnTo>
                  <a:pt x="63162" y="21556"/>
                </a:lnTo>
                <a:cubicBezTo>
                  <a:pt x="63519" y="21594"/>
                  <a:pt x="63865" y="21611"/>
                  <a:pt x="64209" y="21611"/>
                </a:cubicBezTo>
                <a:cubicBezTo>
                  <a:pt x="64686" y="21611"/>
                  <a:pt x="65160" y="21579"/>
                  <a:pt x="65655" y="21526"/>
                </a:cubicBezTo>
                <a:cubicBezTo>
                  <a:pt x="65783" y="21510"/>
                  <a:pt x="65911" y="21503"/>
                  <a:pt x="66040" y="21503"/>
                </a:cubicBezTo>
                <a:cubicBezTo>
                  <a:pt x="66891" y="21503"/>
                  <a:pt x="67766" y="21811"/>
                  <a:pt x="68664" y="21890"/>
                </a:cubicBezTo>
                <a:cubicBezTo>
                  <a:pt x="69010" y="21925"/>
                  <a:pt x="69414" y="22146"/>
                  <a:pt x="69789" y="22146"/>
                </a:cubicBezTo>
                <a:cubicBezTo>
                  <a:pt x="70072" y="22146"/>
                  <a:pt x="70339" y="22019"/>
                  <a:pt x="70548" y="21587"/>
                </a:cubicBezTo>
                <a:cubicBezTo>
                  <a:pt x="70596" y="21597"/>
                  <a:pt x="70641" y="21602"/>
                  <a:pt x="70685" y="21602"/>
                </a:cubicBezTo>
                <a:cubicBezTo>
                  <a:pt x="71175" y="21602"/>
                  <a:pt x="71475" y="21016"/>
                  <a:pt x="71976" y="21016"/>
                </a:cubicBezTo>
                <a:cubicBezTo>
                  <a:pt x="72095" y="21016"/>
                  <a:pt x="72226" y="21049"/>
                  <a:pt x="72372" y="21131"/>
                </a:cubicBezTo>
                <a:cubicBezTo>
                  <a:pt x="72220" y="20675"/>
                  <a:pt x="71856" y="20675"/>
                  <a:pt x="71673" y="20431"/>
                </a:cubicBezTo>
                <a:cubicBezTo>
                  <a:pt x="71856" y="20371"/>
                  <a:pt x="72099" y="20371"/>
                  <a:pt x="72129" y="20067"/>
                </a:cubicBezTo>
                <a:cubicBezTo>
                  <a:pt x="71947" y="20006"/>
                  <a:pt x="71734" y="19915"/>
                  <a:pt x="71521" y="19793"/>
                </a:cubicBezTo>
                <a:cubicBezTo>
                  <a:pt x="72251" y="19459"/>
                  <a:pt x="71339" y="19094"/>
                  <a:pt x="71552" y="18760"/>
                </a:cubicBezTo>
                <a:cubicBezTo>
                  <a:pt x="71629" y="18734"/>
                  <a:pt x="71711" y="18728"/>
                  <a:pt x="71794" y="18728"/>
                </a:cubicBezTo>
                <a:cubicBezTo>
                  <a:pt x="71876" y="18728"/>
                  <a:pt x="71960" y="18734"/>
                  <a:pt x="72042" y="18734"/>
                </a:cubicBezTo>
                <a:cubicBezTo>
                  <a:pt x="72171" y="18734"/>
                  <a:pt x="72296" y="18718"/>
                  <a:pt x="72403" y="18638"/>
                </a:cubicBezTo>
                <a:cubicBezTo>
                  <a:pt x="72342" y="18395"/>
                  <a:pt x="72007" y="18425"/>
                  <a:pt x="72038" y="18091"/>
                </a:cubicBezTo>
                <a:cubicBezTo>
                  <a:pt x="72281" y="18061"/>
                  <a:pt x="72615" y="18030"/>
                  <a:pt x="72676" y="17696"/>
                </a:cubicBezTo>
                <a:cubicBezTo>
                  <a:pt x="72737" y="17240"/>
                  <a:pt x="72099" y="17483"/>
                  <a:pt x="72068" y="17118"/>
                </a:cubicBezTo>
                <a:cubicBezTo>
                  <a:pt x="72142" y="17077"/>
                  <a:pt x="72222" y="17067"/>
                  <a:pt x="72304" y="17067"/>
                </a:cubicBezTo>
                <a:cubicBezTo>
                  <a:pt x="72384" y="17067"/>
                  <a:pt x="72466" y="17077"/>
                  <a:pt x="72545" y="17077"/>
                </a:cubicBezTo>
                <a:cubicBezTo>
                  <a:pt x="72686" y="17077"/>
                  <a:pt x="72820" y="17046"/>
                  <a:pt x="72919" y="16875"/>
                </a:cubicBezTo>
                <a:cubicBezTo>
                  <a:pt x="72889" y="16632"/>
                  <a:pt x="72342" y="16632"/>
                  <a:pt x="72615" y="16267"/>
                </a:cubicBezTo>
                <a:cubicBezTo>
                  <a:pt x="72804" y="15998"/>
                  <a:pt x="72849" y="15513"/>
                  <a:pt x="73282" y="15513"/>
                </a:cubicBezTo>
                <a:cubicBezTo>
                  <a:pt x="73337" y="15513"/>
                  <a:pt x="73398" y="15521"/>
                  <a:pt x="73466" y="15538"/>
                </a:cubicBezTo>
                <a:cubicBezTo>
                  <a:pt x="73436" y="15173"/>
                  <a:pt x="72950" y="15203"/>
                  <a:pt x="72889" y="14900"/>
                </a:cubicBezTo>
                <a:cubicBezTo>
                  <a:pt x="72958" y="14859"/>
                  <a:pt x="73024" y="14844"/>
                  <a:pt x="73088" y="14844"/>
                </a:cubicBezTo>
                <a:cubicBezTo>
                  <a:pt x="73284" y="14844"/>
                  <a:pt x="73462" y="14985"/>
                  <a:pt x="73665" y="14985"/>
                </a:cubicBezTo>
                <a:cubicBezTo>
                  <a:pt x="73746" y="14985"/>
                  <a:pt x="73831" y="14963"/>
                  <a:pt x="73922" y="14900"/>
                </a:cubicBezTo>
                <a:cubicBezTo>
                  <a:pt x="72828" y="13684"/>
                  <a:pt x="71308" y="13927"/>
                  <a:pt x="70001" y="13623"/>
                </a:cubicBezTo>
                <a:cubicBezTo>
                  <a:pt x="68634" y="13289"/>
                  <a:pt x="67266" y="13106"/>
                  <a:pt x="65959" y="12863"/>
                </a:cubicBezTo>
                <a:cubicBezTo>
                  <a:pt x="66262" y="12507"/>
                  <a:pt x="66639" y="12437"/>
                  <a:pt x="67041" y="12437"/>
                </a:cubicBezTo>
                <a:cubicBezTo>
                  <a:pt x="67303" y="12437"/>
                  <a:pt x="67576" y="12467"/>
                  <a:pt x="67845" y="12467"/>
                </a:cubicBezTo>
                <a:cubicBezTo>
                  <a:pt x="68116" y="12467"/>
                  <a:pt x="68383" y="12437"/>
                  <a:pt x="68634" y="12316"/>
                </a:cubicBezTo>
                <a:cubicBezTo>
                  <a:pt x="68238" y="12194"/>
                  <a:pt x="67874" y="12194"/>
                  <a:pt x="67570" y="11951"/>
                </a:cubicBezTo>
                <a:cubicBezTo>
                  <a:pt x="67611" y="11784"/>
                  <a:pt x="67703" y="11746"/>
                  <a:pt x="67814" y="11746"/>
                </a:cubicBezTo>
                <a:cubicBezTo>
                  <a:pt x="67905" y="11746"/>
                  <a:pt x="68010" y="11772"/>
                  <a:pt x="68108" y="11772"/>
                </a:cubicBezTo>
                <a:cubicBezTo>
                  <a:pt x="68236" y="11772"/>
                  <a:pt x="68353" y="11728"/>
                  <a:pt x="68421" y="11526"/>
                </a:cubicBezTo>
                <a:cubicBezTo>
                  <a:pt x="68137" y="11526"/>
                  <a:pt x="67880" y="11539"/>
                  <a:pt x="67642" y="11539"/>
                </a:cubicBezTo>
                <a:cubicBezTo>
                  <a:pt x="67522" y="11539"/>
                  <a:pt x="67408" y="11536"/>
                  <a:pt x="67296" y="11526"/>
                </a:cubicBezTo>
                <a:cubicBezTo>
                  <a:pt x="66931" y="11495"/>
                  <a:pt x="66597" y="11404"/>
                  <a:pt x="66263" y="11343"/>
                </a:cubicBezTo>
                <a:cubicBezTo>
                  <a:pt x="66344" y="10970"/>
                  <a:pt x="66515" y="10879"/>
                  <a:pt x="66719" y="10879"/>
                </a:cubicBezTo>
                <a:cubicBezTo>
                  <a:pt x="66915" y="10879"/>
                  <a:pt x="67141" y="10963"/>
                  <a:pt x="67347" y="10963"/>
                </a:cubicBezTo>
                <a:cubicBezTo>
                  <a:pt x="67486" y="10963"/>
                  <a:pt x="67616" y="10924"/>
                  <a:pt x="67722" y="10796"/>
                </a:cubicBezTo>
                <a:cubicBezTo>
                  <a:pt x="67387" y="10675"/>
                  <a:pt x="67053" y="10553"/>
                  <a:pt x="66719" y="10431"/>
                </a:cubicBezTo>
                <a:cubicBezTo>
                  <a:pt x="67083" y="9945"/>
                  <a:pt x="67661" y="10188"/>
                  <a:pt x="68086" y="10006"/>
                </a:cubicBezTo>
                <a:cubicBezTo>
                  <a:pt x="68056" y="9763"/>
                  <a:pt x="67752" y="9702"/>
                  <a:pt x="67813" y="9337"/>
                </a:cubicBezTo>
                <a:lnTo>
                  <a:pt x="67813" y="9337"/>
                </a:lnTo>
                <a:cubicBezTo>
                  <a:pt x="67935" y="9507"/>
                  <a:pt x="68050" y="9568"/>
                  <a:pt x="68161" y="9568"/>
                </a:cubicBezTo>
                <a:cubicBezTo>
                  <a:pt x="68434" y="9568"/>
                  <a:pt x="68681" y="9198"/>
                  <a:pt x="68955" y="9198"/>
                </a:cubicBezTo>
                <a:cubicBezTo>
                  <a:pt x="69065" y="9198"/>
                  <a:pt x="69180" y="9258"/>
                  <a:pt x="69302" y="9428"/>
                </a:cubicBezTo>
                <a:cubicBezTo>
                  <a:pt x="69485" y="8820"/>
                  <a:pt x="69120" y="8699"/>
                  <a:pt x="68694" y="8638"/>
                </a:cubicBezTo>
                <a:cubicBezTo>
                  <a:pt x="68755" y="8486"/>
                  <a:pt x="68816" y="8364"/>
                  <a:pt x="68877" y="8273"/>
                </a:cubicBezTo>
                <a:cubicBezTo>
                  <a:pt x="68725" y="8152"/>
                  <a:pt x="68542" y="8060"/>
                  <a:pt x="68360" y="7939"/>
                </a:cubicBezTo>
                <a:cubicBezTo>
                  <a:pt x="68482" y="7787"/>
                  <a:pt x="68542" y="7665"/>
                  <a:pt x="68634" y="7574"/>
                </a:cubicBezTo>
                <a:cubicBezTo>
                  <a:pt x="68421" y="7392"/>
                  <a:pt x="68238" y="7209"/>
                  <a:pt x="67874" y="6875"/>
                </a:cubicBezTo>
                <a:lnTo>
                  <a:pt x="67874" y="6875"/>
                </a:lnTo>
                <a:cubicBezTo>
                  <a:pt x="68111" y="6943"/>
                  <a:pt x="68304" y="6973"/>
                  <a:pt x="68461" y="6973"/>
                </a:cubicBezTo>
                <a:cubicBezTo>
                  <a:pt x="69289" y="6973"/>
                  <a:pt x="69128" y="6140"/>
                  <a:pt x="69333" y="5629"/>
                </a:cubicBezTo>
                <a:cubicBezTo>
                  <a:pt x="68998" y="5507"/>
                  <a:pt x="68664" y="5416"/>
                  <a:pt x="68299" y="5386"/>
                </a:cubicBezTo>
                <a:cubicBezTo>
                  <a:pt x="68385" y="5214"/>
                  <a:pt x="68507" y="5164"/>
                  <a:pt x="68643" y="5164"/>
                </a:cubicBezTo>
                <a:cubicBezTo>
                  <a:pt x="68840" y="5164"/>
                  <a:pt x="69067" y="5270"/>
                  <a:pt x="69259" y="5270"/>
                </a:cubicBezTo>
                <a:cubicBezTo>
                  <a:pt x="69405" y="5270"/>
                  <a:pt x="69531" y="5208"/>
                  <a:pt x="69606" y="4991"/>
                </a:cubicBezTo>
                <a:cubicBezTo>
                  <a:pt x="69211" y="4656"/>
                  <a:pt x="68573" y="4747"/>
                  <a:pt x="68117" y="4200"/>
                </a:cubicBezTo>
                <a:lnTo>
                  <a:pt x="68117" y="4200"/>
                </a:lnTo>
                <a:cubicBezTo>
                  <a:pt x="68725" y="4231"/>
                  <a:pt x="69150" y="4261"/>
                  <a:pt x="69576" y="4261"/>
                </a:cubicBezTo>
                <a:cubicBezTo>
                  <a:pt x="69819" y="3957"/>
                  <a:pt x="69272" y="3836"/>
                  <a:pt x="69454" y="3471"/>
                </a:cubicBezTo>
                <a:lnTo>
                  <a:pt x="69454" y="3471"/>
                </a:lnTo>
                <a:cubicBezTo>
                  <a:pt x="69705" y="3516"/>
                  <a:pt x="69887" y="3902"/>
                  <a:pt x="70167" y="3902"/>
                </a:cubicBezTo>
                <a:cubicBezTo>
                  <a:pt x="70260" y="3902"/>
                  <a:pt x="70365" y="3859"/>
                  <a:pt x="70488" y="3744"/>
                </a:cubicBezTo>
                <a:cubicBezTo>
                  <a:pt x="70245" y="3501"/>
                  <a:pt x="70032" y="3258"/>
                  <a:pt x="69758" y="2954"/>
                </a:cubicBezTo>
                <a:cubicBezTo>
                  <a:pt x="69971" y="2954"/>
                  <a:pt x="70093" y="2893"/>
                  <a:pt x="70153" y="2711"/>
                </a:cubicBezTo>
                <a:cubicBezTo>
                  <a:pt x="69667" y="2468"/>
                  <a:pt x="69181" y="2346"/>
                  <a:pt x="68725" y="2164"/>
                </a:cubicBezTo>
                <a:cubicBezTo>
                  <a:pt x="66506" y="1313"/>
                  <a:pt x="64165" y="1161"/>
                  <a:pt x="61886" y="887"/>
                </a:cubicBezTo>
                <a:cubicBezTo>
                  <a:pt x="59971" y="674"/>
                  <a:pt x="58086" y="431"/>
                  <a:pt x="56171" y="310"/>
                </a:cubicBezTo>
                <a:cubicBezTo>
                  <a:pt x="54104" y="188"/>
                  <a:pt x="52038" y="66"/>
                  <a:pt x="49971" y="36"/>
                </a:cubicBezTo>
                <a:cubicBezTo>
                  <a:pt x="49020" y="10"/>
                  <a:pt x="48069" y="1"/>
                  <a:pt x="471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3" name="Google Shape;2413;p9"/>
          <p:cNvGrpSpPr/>
          <p:nvPr/>
        </p:nvGrpSpPr>
        <p:grpSpPr>
          <a:xfrm rot="-2161921">
            <a:off x="-1088636" y="-164823"/>
            <a:ext cx="3222425" cy="1467442"/>
            <a:chOff x="3427375" y="613525"/>
            <a:chExt cx="1481825" cy="674800"/>
          </a:xfrm>
        </p:grpSpPr>
        <p:sp>
          <p:nvSpPr>
            <p:cNvPr id="2414" name="Google Shape;2414;p9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9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9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9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9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9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9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9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9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9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9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9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9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9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9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9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9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9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9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9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9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9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9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9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9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9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9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9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9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9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9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9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9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9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9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9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9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9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9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9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9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9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9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9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9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9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9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9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9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9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9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9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9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9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9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9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9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9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9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9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9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9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9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9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9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9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9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9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9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9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9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9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9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9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9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9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9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9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9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9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9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9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9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9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9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9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9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9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9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9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9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9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9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9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9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9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9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9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9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9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9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9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9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9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9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9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9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9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9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9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9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9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9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9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9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9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9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9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9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9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9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9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9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9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9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9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9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9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9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9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9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9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9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9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9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9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9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9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9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9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9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9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9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9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9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9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9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9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9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9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9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9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9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9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9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9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9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9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9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9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9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9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9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9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9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9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9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9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9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9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9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9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9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9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9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9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9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9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9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9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4" name="Google Shape;2594;p9"/>
          <p:cNvGrpSpPr/>
          <p:nvPr/>
        </p:nvGrpSpPr>
        <p:grpSpPr>
          <a:xfrm>
            <a:off x="-1811685" y="3842335"/>
            <a:ext cx="3222377" cy="1467420"/>
            <a:chOff x="3427375" y="613525"/>
            <a:chExt cx="1481825" cy="674800"/>
          </a:xfrm>
        </p:grpSpPr>
        <p:sp>
          <p:nvSpPr>
            <p:cNvPr id="2595" name="Google Shape;2595;p9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9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9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9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9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9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9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9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9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9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9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9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9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9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9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9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9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9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9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9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9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9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9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9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9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9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9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9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9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9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9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9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9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9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9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9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9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9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9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9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9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9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9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9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9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9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9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9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9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9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9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9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9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9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9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9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9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9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9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9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9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9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9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9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9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9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9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9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9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9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9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9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9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9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9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9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9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9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9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9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9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9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9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9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9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9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9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9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9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9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9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9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9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9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9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9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9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9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9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9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9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9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9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9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9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9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9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9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9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9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9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9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9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9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9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9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9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9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9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9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9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9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9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9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9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9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9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9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9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9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9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9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9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9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9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9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9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9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9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9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9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9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9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9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9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9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9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9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9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9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9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9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9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9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9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9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9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9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9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9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9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9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9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9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9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9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9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9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9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9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9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9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9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9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9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9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9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9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9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9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5" name="Google Shape;2775;p9"/>
          <p:cNvGrpSpPr/>
          <p:nvPr/>
        </p:nvGrpSpPr>
        <p:grpSpPr>
          <a:xfrm rot="-1957123">
            <a:off x="6777761" y="4181745"/>
            <a:ext cx="3222352" cy="1467409"/>
            <a:chOff x="3427375" y="613525"/>
            <a:chExt cx="1481825" cy="674800"/>
          </a:xfrm>
        </p:grpSpPr>
        <p:sp>
          <p:nvSpPr>
            <p:cNvPr id="2776" name="Google Shape;2776;p9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9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9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9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9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9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9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9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9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9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9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9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9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9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9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9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9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9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9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9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9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9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9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9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9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9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9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9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9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9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9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9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9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9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9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9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9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9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9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9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9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9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9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9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9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9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9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9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9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9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9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9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9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9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9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9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9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9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9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9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9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9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9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9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9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9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9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9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9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9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9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9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9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9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9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9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9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9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9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9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9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9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9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9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9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9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9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9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9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9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9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9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9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9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9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9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9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9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9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9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9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9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9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9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9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9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9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9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9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9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9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9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9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9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9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9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9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9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9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9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9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9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9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9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9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9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9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9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9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9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9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9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9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9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9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9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9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9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9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9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9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9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9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9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9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9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9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9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9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9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9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9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9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9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9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9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9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9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9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9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9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9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9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9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9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9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9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9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9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9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9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9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9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9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9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9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9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9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9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9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6" name="Google Shape;2956;p9"/>
          <p:cNvSpPr/>
          <p:nvPr/>
        </p:nvSpPr>
        <p:spPr>
          <a:xfrm rot="-6094134">
            <a:off x="-88064" y="-1625082"/>
            <a:ext cx="2205634" cy="2602550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7" name="Google Shape;2957;p9"/>
          <p:cNvSpPr/>
          <p:nvPr/>
        </p:nvSpPr>
        <p:spPr>
          <a:xfrm rot="10627597">
            <a:off x="-241219" y="3499638"/>
            <a:ext cx="2205602" cy="2602559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8" name="Google Shape;2958;p9"/>
          <p:cNvSpPr/>
          <p:nvPr/>
        </p:nvSpPr>
        <p:spPr>
          <a:xfrm rot="-1710802">
            <a:off x="4591559" y="-1729460"/>
            <a:ext cx="4309912" cy="3782660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33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3" name="Google Shape;3333;p13"/>
          <p:cNvSpPr txBox="1">
            <a:spLocks noGrp="1"/>
          </p:cNvSpPr>
          <p:nvPr>
            <p:ph type="title" hasCustomPrompt="1"/>
          </p:nvPr>
        </p:nvSpPr>
        <p:spPr>
          <a:xfrm>
            <a:off x="1352703" y="1437135"/>
            <a:ext cx="774000" cy="4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4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34" name="Google Shape;3334;p13"/>
          <p:cNvSpPr txBox="1">
            <a:spLocks noGrp="1"/>
          </p:cNvSpPr>
          <p:nvPr>
            <p:ph type="title" idx="2" hasCustomPrompt="1"/>
          </p:nvPr>
        </p:nvSpPr>
        <p:spPr>
          <a:xfrm>
            <a:off x="1352718" y="3513887"/>
            <a:ext cx="774000" cy="4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4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35" name="Google Shape;3335;p13"/>
          <p:cNvSpPr txBox="1">
            <a:spLocks noGrp="1"/>
          </p:cNvSpPr>
          <p:nvPr>
            <p:ph type="title" idx="3" hasCustomPrompt="1"/>
          </p:nvPr>
        </p:nvSpPr>
        <p:spPr>
          <a:xfrm>
            <a:off x="1352718" y="2475517"/>
            <a:ext cx="774000" cy="4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4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36" name="Google Shape;3336;p13"/>
          <p:cNvSpPr txBox="1">
            <a:spLocks noGrp="1"/>
          </p:cNvSpPr>
          <p:nvPr>
            <p:ph type="title" idx="4" hasCustomPrompt="1"/>
          </p:nvPr>
        </p:nvSpPr>
        <p:spPr>
          <a:xfrm>
            <a:off x="5032078" y="1437135"/>
            <a:ext cx="774000" cy="4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37" name="Google Shape;3337;p13"/>
          <p:cNvSpPr txBox="1">
            <a:spLocks noGrp="1"/>
          </p:cNvSpPr>
          <p:nvPr>
            <p:ph type="title" idx="5" hasCustomPrompt="1"/>
          </p:nvPr>
        </p:nvSpPr>
        <p:spPr>
          <a:xfrm>
            <a:off x="5032093" y="3513885"/>
            <a:ext cx="774000" cy="4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38" name="Google Shape;3338;p13"/>
          <p:cNvSpPr txBox="1">
            <a:spLocks noGrp="1"/>
          </p:cNvSpPr>
          <p:nvPr>
            <p:ph type="title" idx="6" hasCustomPrompt="1"/>
          </p:nvPr>
        </p:nvSpPr>
        <p:spPr>
          <a:xfrm>
            <a:off x="5032093" y="2475510"/>
            <a:ext cx="774000" cy="4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339" name="Google Shape;3339;p13"/>
          <p:cNvSpPr txBox="1">
            <a:spLocks noGrp="1"/>
          </p:cNvSpPr>
          <p:nvPr>
            <p:ph type="subTitle" idx="1"/>
          </p:nvPr>
        </p:nvSpPr>
        <p:spPr>
          <a:xfrm>
            <a:off x="2079123" y="1516856"/>
            <a:ext cx="249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3340" name="Google Shape;3340;p13"/>
          <p:cNvSpPr txBox="1">
            <a:spLocks noGrp="1"/>
          </p:cNvSpPr>
          <p:nvPr>
            <p:ph type="subTitle" idx="7"/>
          </p:nvPr>
        </p:nvSpPr>
        <p:spPr>
          <a:xfrm>
            <a:off x="2079137" y="1837630"/>
            <a:ext cx="221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1" name="Google Shape;3341;p13"/>
          <p:cNvSpPr txBox="1">
            <a:spLocks noGrp="1"/>
          </p:cNvSpPr>
          <p:nvPr>
            <p:ph type="subTitle" idx="8"/>
          </p:nvPr>
        </p:nvSpPr>
        <p:spPr>
          <a:xfrm>
            <a:off x="2079123" y="3593606"/>
            <a:ext cx="249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3342" name="Google Shape;3342;p13"/>
          <p:cNvSpPr txBox="1">
            <a:spLocks noGrp="1"/>
          </p:cNvSpPr>
          <p:nvPr>
            <p:ph type="subTitle" idx="9"/>
          </p:nvPr>
        </p:nvSpPr>
        <p:spPr>
          <a:xfrm>
            <a:off x="2079137" y="3918830"/>
            <a:ext cx="221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3" name="Google Shape;3343;p13"/>
          <p:cNvSpPr txBox="1">
            <a:spLocks noGrp="1"/>
          </p:cNvSpPr>
          <p:nvPr>
            <p:ph type="subTitle" idx="13"/>
          </p:nvPr>
        </p:nvSpPr>
        <p:spPr>
          <a:xfrm>
            <a:off x="2079123" y="2555231"/>
            <a:ext cx="249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3344" name="Google Shape;3344;p13"/>
          <p:cNvSpPr txBox="1">
            <a:spLocks noGrp="1"/>
          </p:cNvSpPr>
          <p:nvPr>
            <p:ph type="subTitle" idx="14"/>
          </p:nvPr>
        </p:nvSpPr>
        <p:spPr>
          <a:xfrm>
            <a:off x="2079137" y="2880455"/>
            <a:ext cx="221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5" name="Google Shape;3345;p13"/>
          <p:cNvSpPr txBox="1">
            <a:spLocks noGrp="1"/>
          </p:cNvSpPr>
          <p:nvPr>
            <p:ph type="subTitle" idx="15"/>
          </p:nvPr>
        </p:nvSpPr>
        <p:spPr>
          <a:xfrm>
            <a:off x="5834699" y="1516856"/>
            <a:ext cx="249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3346" name="Google Shape;3346;p13"/>
          <p:cNvSpPr txBox="1">
            <a:spLocks noGrp="1"/>
          </p:cNvSpPr>
          <p:nvPr>
            <p:ph type="subTitle" idx="16"/>
          </p:nvPr>
        </p:nvSpPr>
        <p:spPr>
          <a:xfrm>
            <a:off x="5834712" y="1837630"/>
            <a:ext cx="221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7" name="Google Shape;3347;p13"/>
          <p:cNvSpPr txBox="1">
            <a:spLocks noGrp="1"/>
          </p:cNvSpPr>
          <p:nvPr>
            <p:ph type="subTitle" idx="17"/>
          </p:nvPr>
        </p:nvSpPr>
        <p:spPr>
          <a:xfrm>
            <a:off x="5834699" y="3593606"/>
            <a:ext cx="249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3348" name="Google Shape;3348;p13"/>
          <p:cNvSpPr txBox="1">
            <a:spLocks noGrp="1"/>
          </p:cNvSpPr>
          <p:nvPr>
            <p:ph type="subTitle" idx="18"/>
          </p:nvPr>
        </p:nvSpPr>
        <p:spPr>
          <a:xfrm>
            <a:off x="5834712" y="3918830"/>
            <a:ext cx="221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9" name="Google Shape;3349;p13"/>
          <p:cNvSpPr txBox="1">
            <a:spLocks noGrp="1"/>
          </p:cNvSpPr>
          <p:nvPr>
            <p:ph type="subTitle" idx="19"/>
          </p:nvPr>
        </p:nvSpPr>
        <p:spPr>
          <a:xfrm>
            <a:off x="5834699" y="2555231"/>
            <a:ext cx="2493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200">
                <a:solidFill>
                  <a:schemeClr val="accen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ahiana"/>
              <a:buNone/>
              <a:defRPr sz="29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3350" name="Google Shape;3350;p13"/>
          <p:cNvSpPr txBox="1">
            <a:spLocks noGrp="1"/>
          </p:cNvSpPr>
          <p:nvPr>
            <p:ph type="subTitle" idx="20"/>
          </p:nvPr>
        </p:nvSpPr>
        <p:spPr>
          <a:xfrm>
            <a:off x="5834712" y="2880455"/>
            <a:ext cx="22113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1" name="Google Shape;3351;p13"/>
          <p:cNvSpPr txBox="1">
            <a:spLocks noGrp="1"/>
          </p:cNvSpPr>
          <p:nvPr>
            <p:ph type="title" idx="21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>
            <a:endParaRPr/>
          </a:p>
        </p:txBody>
      </p:sp>
      <p:sp>
        <p:nvSpPr>
          <p:cNvPr id="3352" name="Google Shape;3352;p13"/>
          <p:cNvSpPr/>
          <p:nvPr/>
        </p:nvSpPr>
        <p:spPr>
          <a:xfrm rot="-5400000" flipH="1">
            <a:off x="-1157561" y="3357086"/>
            <a:ext cx="2999272" cy="1661776"/>
          </a:xfrm>
          <a:custGeom>
            <a:avLst/>
            <a:gdLst/>
            <a:ahLst/>
            <a:cxnLst/>
            <a:rect l="l" t="t" r="r" b="b"/>
            <a:pathLst>
              <a:path w="68057" h="20665" extrusionOk="0">
                <a:moveTo>
                  <a:pt x="38238" y="16622"/>
                </a:moveTo>
                <a:cubicBezTo>
                  <a:pt x="34520" y="16918"/>
                  <a:pt x="30826" y="17214"/>
                  <a:pt x="27135" y="17214"/>
                </a:cubicBezTo>
                <a:cubicBezTo>
                  <a:pt x="26661" y="17214"/>
                  <a:pt x="26188" y="17210"/>
                  <a:pt x="25715" y="17199"/>
                </a:cubicBezTo>
                <a:cubicBezTo>
                  <a:pt x="25715" y="17138"/>
                  <a:pt x="25715" y="17047"/>
                  <a:pt x="25715" y="16986"/>
                </a:cubicBezTo>
                <a:lnTo>
                  <a:pt x="38238" y="16622"/>
                </a:lnTo>
                <a:close/>
                <a:moveTo>
                  <a:pt x="54757" y="16367"/>
                </a:moveTo>
                <a:cubicBezTo>
                  <a:pt x="56089" y="16367"/>
                  <a:pt x="57421" y="16398"/>
                  <a:pt x="58756" y="16470"/>
                </a:cubicBezTo>
                <a:cubicBezTo>
                  <a:pt x="58664" y="16926"/>
                  <a:pt x="58300" y="16956"/>
                  <a:pt x="57935" y="16956"/>
                </a:cubicBezTo>
                <a:cubicBezTo>
                  <a:pt x="55929" y="16926"/>
                  <a:pt x="53923" y="16926"/>
                  <a:pt x="51886" y="16926"/>
                </a:cubicBezTo>
                <a:cubicBezTo>
                  <a:pt x="50883" y="16926"/>
                  <a:pt x="49880" y="16986"/>
                  <a:pt x="48877" y="17078"/>
                </a:cubicBezTo>
                <a:cubicBezTo>
                  <a:pt x="47631" y="17138"/>
                  <a:pt x="46385" y="17138"/>
                  <a:pt x="45169" y="17138"/>
                </a:cubicBezTo>
                <a:cubicBezTo>
                  <a:pt x="44476" y="17138"/>
                  <a:pt x="43794" y="17237"/>
                  <a:pt x="43116" y="17237"/>
                </a:cubicBezTo>
                <a:cubicBezTo>
                  <a:pt x="42664" y="17237"/>
                  <a:pt x="42214" y="17193"/>
                  <a:pt x="41764" y="17047"/>
                </a:cubicBezTo>
                <a:cubicBezTo>
                  <a:pt x="46091" y="16698"/>
                  <a:pt x="50417" y="16367"/>
                  <a:pt x="54757" y="16367"/>
                </a:cubicBezTo>
                <a:close/>
                <a:moveTo>
                  <a:pt x="11265" y="1"/>
                </a:moveTo>
                <a:cubicBezTo>
                  <a:pt x="10963" y="1"/>
                  <a:pt x="10663" y="14"/>
                  <a:pt x="10366" y="56"/>
                </a:cubicBezTo>
                <a:cubicBezTo>
                  <a:pt x="9799" y="145"/>
                  <a:pt x="9232" y="192"/>
                  <a:pt x="8678" y="192"/>
                </a:cubicBezTo>
                <a:cubicBezTo>
                  <a:pt x="8280" y="192"/>
                  <a:pt x="7889" y="168"/>
                  <a:pt x="7508" y="117"/>
                </a:cubicBezTo>
                <a:cubicBezTo>
                  <a:pt x="7338" y="94"/>
                  <a:pt x="7180" y="80"/>
                  <a:pt x="7030" y="80"/>
                </a:cubicBezTo>
                <a:cubicBezTo>
                  <a:pt x="6590" y="80"/>
                  <a:pt x="6222" y="195"/>
                  <a:pt x="5837" y="512"/>
                </a:cubicBezTo>
                <a:cubicBezTo>
                  <a:pt x="5858" y="511"/>
                  <a:pt x="5880" y="510"/>
                  <a:pt x="5902" y="510"/>
                </a:cubicBezTo>
                <a:cubicBezTo>
                  <a:pt x="6420" y="510"/>
                  <a:pt x="6862" y="848"/>
                  <a:pt x="7387" y="877"/>
                </a:cubicBezTo>
                <a:cubicBezTo>
                  <a:pt x="9591" y="929"/>
                  <a:pt x="11818" y="1004"/>
                  <a:pt x="14028" y="1004"/>
                </a:cubicBezTo>
                <a:cubicBezTo>
                  <a:pt x="14378" y="1004"/>
                  <a:pt x="14728" y="1003"/>
                  <a:pt x="15077" y="998"/>
                </a:cubicBezTo>
                <a:cubicBezTo>
                  <a:pt x="15284" y="998"/>
                  <a:pt x="15500" y="994"/>
                  <a:pt x="15715" y="994"/>
                </a:cubicBezTo>
                <a:cubicBezTo>
                  <a:pt x="16036" y="994"/>
                  <a:pt x="16354" y="1004"/>
                  <a:pt x="16627" y="1059"/>
                </a:cubicBezTo>
                <a:cubicBezTo>
                  <a:pt x="17256" y="1206"/>
                  <a:pt x="17890" y="1247"/>
                  <a:pt x="18525" y="1247"/>
                </a:cubicBezTo>
                <a:cubicBezTo>
                  <a:pt x="19334" y="1247"/>
                  <a:pt x="20143" y="1181"/>
                  <a:pt x="20943" y="1181"/>
                </a:cubicBezTo>
                <a:cubicBezTo>
                  <a:pt x="21451" y="1190"/>
                  <a:pt x="21958" y="1193"/>
                  <a:pt x="22466" y="1193"/>
                </a:cubicBezTo>
                <a:cubicBezTo>
                  <a:pt x="23691" y="1193"/>
                  <a:pt x="24916" y="1172"/>
                  <a:pt x="26141" y="1150"/>
                </a:cubicBezTo>
                <a:cubicBezTo>
                  <a:pt x="28481" y="1150"/>
                  <a:pt x="30822" y="1333"/>
                  <a:pt x="33193" y="1424"/>
                </a:cubicBezTo>
                <a:cubicBezTo>
                  <a:pt x="35290" y="1485"/>
                  <a:pt x="37387" y="1515"/>
                  <a:pt x="39485" y="1545"/>
                </a:cubicBezTo>
                <a:cubicBezTo>
                  <a:pt x="39527" y="1551"/>
                  <a:pt x="39569" y="1552"/>
                  <a:pt x="39609" y="1552"/>
                </a:cubicBezTo>
                <a:cubicBezTo>
                  <a:pt x="39672" y="1552"/>
                  <a:pt x="39733" y="1549"/>
                  <a:pt x="39794" y="1549"/>
                </a:cubicBezTo>
                <a:cubicBezTo>
                  <a:pt x="39921" y="1549"/>
                  <a:pt x="40048" y="1565"/>
                  <a:pt x="40184" y="1667"/>
                </a:cubicBezTo>
                <a:cubicBezTo>
                  <a:pt x="40093" y="1667"/>
                  <a:pt x="40001" y="1697"/>
                  <a:pt x="39941" y="1697"/>
                </a:cubicBezTo>
                <a:lnTo>
                  <a:pt x="28603" y="1697"/>
                </a:lnTo>
                <a:cubicBezTo>
                  <a:pt x="27459" y="1697"/>
                  <a:pt x="26339" y="1860"/>
                  <a:pt x="25222" y="1860"/>
                </a:cubicBezTo>
                <a:cubicBezTo>
                  <a:pt x="25062" y="1860"/>
                  <a:pt x="24902" y="1857"/>
                  <a:pt x="24743" y="1849"/>
                </a:cubicBezTo>
                <a:cubicBezTo>
                  <a:pt x="24376" y="1816"/>
                  <a:pt x="24000" y="1792"/>
                  <a:pt x="23630" y="1792"/>
                </a:cubicBezTo>
                <a:cubicBezTo>
                  <a:pt x="23325" y="1792"/>
                  <a:pt x="23025" y="1808"/>
                  <a:pt x="22737" y="1849"/>
                </a:cubicBezTo>
                <a:cubicBezTo>
                  <a:pt x="21763" y="2018"/>
                  <a:pt x="20777" y="2060"/>
                  <a:pt x="19794" y="2060"/>
                </a:cubicBezTo>
                <a:cubicBezTo>
                  <a:pt x="19182" y="2060"/>
                  <a:pt x="18571" y="2043"/>
                  <a:pt x="17965" y="2032"/>
                </a:cubicBezTo>
                <a:cubicBezTo>
                  <a:pt x="16141" y="2001"/>
                  <a:pt x="14317" y="2001"/>
                  <a:pt x="12463" y="1941"/>
                </a:cubicBezTo>
                <a:cubicBezTo>
                  <a:pt x="10670" y="1880"/>
                  <a:pt x="8876" y="1880"/>
                  <a:pt x="7083" y="1697"/>
                </a:cubicBezTo>
                <a:cubicBezTo>
                  <a:pt x="6900" y="1697"/>
                  <a:pt x="6688" y="1758"/>
                  <a:pt x="6657" y="1849"/>
                </a:cubicBezTo>
                <a:cubicBezTo>
                  <a:pt x="6625" y="2202"/>
                  <a:pt x="6467" y="2276"/>
                  <a:pt x="6275" y="2276"/>
                </a:cubicBezTo>
                <a:cubicBezTo>
                  <a:pt x="6136" y="2276"/>
                  <a:pt x="5980" y="2237"/>
                  <a:pt x="5842" y="2237"/>
                </a:cubicBezTo>
                <a:cubicBezTo>
                  <a:pt x="5808" y="2237"/>
                  <a:pt x="5776" y="2239"/>
                  <a:pt x="5745" y="2245"/>
                </a:cubicBezTo>
                <a:cubicBezTo>
                  <a:pt x="5654" y="2265"/>
                  <a:pt x="5563" y="2265"/>
                  <a:pt x="5471" y="2265"/>
                </a:cubicBezTo>
                <a:lnTo>
                  <a:pt x="5471" y="2265"/>
                </a:lnTo>
                <a:cubicBezTo>
                  <a:pt x="5286" y="2265"/>
                  <a:pt x="5097" y="2265"/>
                  <a:pt x="4894" y="2427"/>
                </a:cubicBezTo>
                <a:cubicBezTo>
                  <a:pt x="5956" y="2545"/>
                  <a:pt x="6931" y="3006"/>
                  <a:pt x="8015" y="3006"/>
                </a:cubicBezTo>
                <a:cubicBezTo>
                  <a:pt x="8049" y="3006"/>
                  <a:pt x="8082" y="3005"/>
                  <a:pt x="8116" y="3004"/>
                </a:cubicBezTo>
                <a:lnTo>
                  <a:pt x="8116" y="3004"/>
                </a:lnTo>
                <a:cubicBezTo>
                  <a:pt x="7919" y="3187"/>
                  <a:pt x="7698" y="3210"/>
                  <a:pt x="7474" y="3210"/>
                </a:cubicBezTo>
                <a:cubicBezTo>
                  <a:pt x="7399" y="3210"/>
                  <a:pt x="7324" y="3207"/>
                  <a:pt x="7249" y="3207"/>
                </a:cubicBezTo>
                <a:cubicBezTo>
                  <a:pt x="7100" y="3207"/>
                  <a:pt x="6951" y="3217"/>
                  <a:pt x="6809" y="3278"/>
                </a:cubicBezTo>
                <a:cubicBezTo>
                  <a:pt x="5685" y="3704"/>
                  <a:pt x="4499" y="3734"/>
                  <a:pt x="3344" y="3764"/>
                </a:cubicBezTo>
                <a:cubicBezTo>
                  <a:pt x="2280" y="3764"/>
                  <a:pt x="1460" y="4463"/>
                  <a:pt x="457" y="4646"/>
                </a:cubicBezTo>
                <a:cubicBezTo>
                  <a:pt x="396" y="4646"/>
                  <a:pt x="335" y="4737"/>
                  <a:pt x="305" y="4798"/>
                </a:cubicBezTo>
                <a:cubicBezTo>
                  <a:pt x="92" y="5011"/>
                  <a:pt x="1" y="5163"/>
                  <a:pt x="365" y="5345"/>
                </a:cubicBezTo>
                <a:cubicBezTo>
                  <a:pt x="465" y="5399"/>
                  <a:pt x="576" y="5425"/>
                  <a:pt x="694" y="5425"/>
                </a:cubicBezTo>
                <a:cubicBezTo>
                  <a:pt x="1042" y="5425"/>
                  <a:pt x="1445" y="5192"/>
                  <a:pt x="1764" y="4737"/>
                </a:cubicBezTo>
                <a:cubicBezTo>
                  <a:pt x="2311" y="5071"/>
                  <a:pt x="2949" y="5071"/>
                  <a:pt x="3557" y="5315"/>
                </a:cubicBezTo>
                <a:cubicBezTo>
                  <a:pt x="2189" y="5558"/>
                  <a:pt x="2189" y="5558"/>
                  <a:pt x="2341" y="6318"/>
                </a:cubicBezTo>
                <a:cubicBezTo>
                  <a:pt x="1885" y="6530"/>
                  <a:pt x="1429" y="6713"/>
                  <a:pt x="1065" y="7321"/>
                </a:cubicBezTo>
                <a:cubicBezTo>
                  <a:pt x="1794" y="7092"/>
                  <a:pt x="2497" y="6924"/>
                  <a:pt x="3172" y="6924"/>
                </a:cubicBezTo>
                <a:cubicBezTo>
                  <a:pt x="3932" y="6924"/>
                  <a:pt x="4658" y="7136"/>
                  <a:pt x="5350" y="7716"/>
                </a:cubicBezTo>
                <a:cubicBezTo>
                  <a:pt x="4104" y="7929"/>
                  <a:pt x="2615" y="7564"/>
                  <a:pt x="1672" y="8840"/>
                </a:cubicBezTo>
                <a:cubicBezTo>
                  <a:pt x="1834" y="8898"/>
                  <a:pt x="1995" y="8918"/>
                  <a:pt x="2157" y="8918"/>
                </a:cubicBezTo>
                <a:cubicBezTo>
                  <a:pt x="2500" y="8918"/>
                  <a:pt x="2847" y="8829"/>
                  <a:pt x="3201" y="8829"/>
                </a:cubicBezTo>
                <a:cubicBezTo>
                  <a:pt x="3466" y="8829"/>
                  <a:pt x="3736" y="8879"/>
                  <a:pt x="4013" y="9053"/>
                </a:cubicBezTo>
                <a:cubicBezTo>
                  <a:pt x="3927" y="9044"/>
                  <a:pt x="3845" y="9040"/>
                  <a:pt x="3766" y="9040"/>
                </a:cubicBezTo>
                <a:cubicBezTo>
                  <a:pt x="3031" y="9040"/>
                  <a:pt x="2567" y="9407"/>
                  <a:pt x="2128" y="9874"/>
                </a:cubicBezTo>
                <a:cubicBezTo>
                  <a:pt x="1794" y="10269"/>
                  <a:pt x="1885" y="10421"/>
                  <a:pt x="2372" y="10573"/>
                </a:cubicBezTo>
                <a:cubicBezTo>
                  <a:pt x="2858" y="10755"/>
                  <a:pt x="3375" y="10603"/>
                  <a:pt x="4043" y="10816"/>
                </a:cubicBezTo>
                <a:cubicBezTo>
                  <a:pt x="3192" y="11120"/>
                  <a:pt x="2372" y="10877"/>
                  <a:pt x="1824" y="11576"/>
                </a:cubicBezTo>
                <a:cubicBezTo>
                  <a:pt x="3219" y="11819"/>
                  <a:pt x="4597" y="12047"/>
                  <a:pt x="6006" y="12047"/>
                </a:cubicBezTo>
                <a:cubicBezTo>
                  <a:pt x="6532" y="12047"/>
                  <a:pt x="7062" y="12015"/>
                  <a:pt x="7600" y="11941"/>
                </a:cubicBezTo>
                <a:lnTo>
                  <a:pt x="7600" y="11941"/>
                </a:lnTo>
                <a:cubicBezTo>
                  <a:pt x="7478" y="12488"/>
                  <a:pt x="7478" y="12488"/>
                  <a:pt x="7113" y="12518"/>
                </a:cubicBezTo>
                <a:cubicBezTo>
                  <a:pt x="5835" y="12603"/>
                  <a:pt x="4557" y="12795"/>
                  <a:pt x="3280" y="12795"/>
                </a:cubicBezTo>
                <a:cubicBezTo>
                  <a:pt x="3190" y="12795"/>
                  <a:pt x="3100" y="12794"/>
                  <a:pt x="3010" y="12792"/>
                </a:cubicBezTo>
                <a:cubicBezTo>
                  <a:pt x="2675" y="12792"/>
                  <a:pt x="2341" y="12944"/>
                  <a:pt x="2037" y="13035"/>
                </a:cubicBezTo>
                <a:cubicBezTo>
                  <a:pt x="1703" y="13126"/>
                  <a:pt x="1703" y="13430"/>
                  <a:pt x="1946" y="13521"/>
                </a:cubicBezTo>
                <a:cubicBezTo>
                  <a:pt x="2402" y="13734"/>
                  <a:pt x="2736" y="14160"/>
                  <a:pt x="3314" y="14220"/>
                </a:cubicBezTo>
                <a:cubicBezTo>
                  <a:pt x="3557" y="14251"/>
                  <a:pt x="3922" y="14190"/>
                  <a:pt x="4134" y="14433"/>
                </a:cubicBezTo>
                <a:cubicBezTo>
                  <a:pt x="3283" y="15011"/>
                  <a:pt x="2037" y="14555"/>
                  <a:pt x="1338" y="15588"/>
                </a:cubicBezTo>
                <a:cubicBezTo>
                  <a:pt x="1672" y="15923"/>
                  <a:pt x="2068" y="15953"/>
                  <a:pt x="2463" y="15983"/>
                </a:cubicBezTo>
                <a:cubicBezTo>
                  <a:pt x="3338" y="15983"/>
                  <a:pt x="4194" y="16022"/>
                  <a:pt x="5062" y="16022"/>
                </a:cubicBezTo>
                <a:cubicBezTo>
                  <a:pt x="5279" y="16022"/>
                  <a:pt x="5496" y="16020"/>
                  <a:pt x="5715" y="16014"/>
                </a:cubicBezTo>
                <a:cubicBezTo>
                  <a:pt x="6966" y="15992"/>
                  <a:pt x="8201" y="15907"/>
                  <a:pt x="9443" y="15907"/>
                </a:cubicBezTo>
                <a:cubicBezTo>
                  <a:pt x="9921" y="15907"/>
                  <a:pt x="10401" y="15919"/>
                  <a:pt x="10882" y="15953"/>
                </a:cubicBezTo>
                <a:cubicBezTo>
                  <a:pt x="11142" y="15970"/>
                  <a:pt x="11403" y="15977"/>
                  <a:pt x="11665" y="15977"/>
                </a:cubicBezTo>
                <a:cubicBezTo>
                  <a:pt x="12811" y="15977"/>
                  <a:pt x="13969" y="15834"/>
                  <a:pt x="15107" y="15710"/>
                </a:cubicBezTo>
                <a:cubicBezTo>
                  <a:pt x="15218" y="15697"/>
                  <a:pt x="15339" y="15680"/>
                  <a:pt x="15466" y="15680"/>
                </a:cubicBezTo>
                <a:cubicBezTo>
                  <a:pt x="15652" y="15680"/>
                  <a:pt x="15851" y="15717"/>
                  <a:pt x="16050" y="15862"/>
                </a:cubicBezTo>
                <a:cubicBezTo>
                  <a:pt x="15472" y="15862"/>
                  <a:pt x="15563" y="16500"/>
                  <a:pt x="15107" y="16591"/>
                </a:cubicBezTo>
                <a:cubicBezTo>
                  <a:pt x="15473" y="16943"/>
                  <a:pt x="15850" y="17036"/>
                  <a:pt x="16229" y="17036"/>
                </a:cubicBezTo>
                <a:cubicBezTo>
                  <a:pt x="16651" y="17036"/>
                  <a:pt x="17076" y="16921"/>
                  <a:pt x="17486" y="16921"/>
                </a:cubicBezTo>
                <a:cubicBezTo>
                  <a:pt x="17535" y="16921"/>
                  <a:pt x="17582" y="16922"/>
                  <a:pt x="17630" y="16926"/>
                </a:cubicBezTo>
                <a:cubicBezTo>
                  <a:pt x="17942" y="16948"/>
                  <a:pt x="18257" y="16962"/>
                  <a:pt x="18575" y="16962"/>
                </a:cubicBezTo>
                <a:cubicBezTo>
                  <a:pt x="19127" y="16962"/>
                  <a:pt x="19685" y="16920"/>
                  <a:pt x="20244" y="16804"/>
                </a:cubicBezTo>
                <a:cubicBezTo>
                  <a:pt x="20852" y="16696"/>
                  <a:pt x="21322" y="16642"/>
                  <a:pt x="21691" y="16642"/>
                </a:cubicBezTo>
                <a:cubicBezTo>
                  <a:pt x="22152" y="16642"/>
                  <a:pt x="22456" y="16726"/>
                  <a:pt x="22676" y="16895"/>
                </a:cubicBezTo>
                <a:cubicBezTo>
                  <a:pt x="22311" y="16986"/>
                  <a:pt x="21977" y="17047"/>
                  <a:pt x="21551" y="17169"/>
                </a:cubicBezTo>
                <a:cubicBezTo>
                  <a:pt x="21993" y="17564"/>
                  <a:pt x="22470" y="17639"/>
                  <a:pt x="22955" y="17639"/>
                </a:cubicBezTo>
                <a:cubicBezTo>
                  <a:pt x="23104" y="17639"/>
                  <a:pt x="23255" y="17632"/>
                  <a:pt x="23405" y="17625"/>
                </a:cubicBezTo>
                <a:cubicBezTo>
                  <a:pt x="23800" y="17625"/>
                  <a:pt x="24196" y="17716"/>
                  <a:pt x="24135" y="18172"/>
                </a:cubicBezTo>
                <a:cubicBezTo>
                  <a:pt x="24104" y="18506"/>
                  <a:pt x="23709" y="18476"/>
                  <a:pt x="23405" y="18506"/>
                </a:cubicBezTo>
                <a:cubicBezTo>
                  <a:pt x="23307" y="18525"/>
                  <a:pt x="23210" y="18532"/>
                  <a:pt x="23112" y="18532"/>
                </a:cubicBezTo>
                <a:cubicBezTo>
                  <a:pt x="22787" y="18532"/>
                  <a:pt x="22461" y="18452"/>
                  <a:pt x="22106" y="18452"/>
                </a:cubicBezTo>
                <a:cubicBezTo>
                  <a:pt x="21875" y="18452"/>
                  <a:pt x="21632" y="18486"/>
                  <a:pt x="21369" y="18597"/>
                </a:cubicBezTo>
                <a:cubicBezTo>
                  <a:pt x="22068" y="18871"/>
                  <a:pt x="22737" y="19023"/>
                  <a:pt x="23132" y="19479"/>
                </a:cubicBezTo>
                <a:cubicBezTo>
                  <a:pt x="22913" y="19819"/>
                  <a:pt x="22616" y="19887"/>
                  <a:pt x="22290" y="19887"/>
                </a:cubicBezTo>
                <a:cubicBezTo>
                  <a:pt x="22073" y="19887"/>
                  <a:pt x="21843" y="19857"/>
                  <a:pt x="21614" y="19857"/>
                </a:cubicBezTo>
                <a:cubicBezTo>
                  <a:pt x="21328" y="19857"/>
                  <a:pt x="21045" y="19904"/>
                  <a:pt x="20791" y="20117"/>
                </a:cubicBezTo>
                <a:cubicBezTo>
                  <a:pt x="21399" y="20604"/>
                  <a:pt x="22098" y="20664"/>
                  <a:pt x="22767" y="20664"/>
                </a:cubicBezTo>
                <a:cubicBezTo>
                  <a:pt x="23101" y="20659"/>
                  <a:pt x="23437" y="20658"/>
                  <a:pt x="23772" y="20658"/>
                </a:cubicBezTo>
                <a:cubicBezTo>
                  <a:pt x="24444" y="20658"/>
                  <a:pt x="25119" y="20664"/>
                  <a:pt x="25795" y="20664"/>
                </a:cubicBezTo>
                <a:cubicBezTo>
                  <a:pt x="26810" y="20664"/>
                  <a:pt x="27828" y="20649"/>
                  <a:pt x="28846" y="20573"/>
                </a:cubicBezTo>
                <a:cubicBezTo>
                  <a:pt x="30548" y="20421"/>
                  <a:pt x="32251" y="20360"/>
                  <a:pt x="33983" y="20300"/>
                </a:cubicBezTo>
                <a:cubicBezTo>
                  <a:pt x="36679" y="20214"/>
                  <a:pt x="39349" y="19838"/>
                  <a:pt x="42042" y="19838"/>
                </a:cubicBezTo>
                <a:cubicBezTo>
                  <a:pt x="42233" y="19838"/>
                  <a:pt x="42424" y="19840"/>
                  <a:pt x="42615" y="19844"/>
                </a:cubicBezTo>
                <a:cubicBezTo>
                  <a:pt x="43031" y="19852"/>
                  <a:pt x="43446" y="19856"/>
                  <a:pt x="43862" y="19856"/>
                </a:cubicBezTo>
                <a:cubicBezTo>
                  <a:pt x="44996" y="19856"/>
                  <a:pt x="46131" y="19827"/>
                  <a:pt x="47266" y="19783"/>
                </a:cubicBezTo>
                <a:cubicBezTo>
                  <a:pt x="49029" y="19661"/>
                  <a:pt x="50822" y="19631"/>
                  <a:pt x="52585" y="19570"/>
                </a:cubicBezTo>
                <a:cubicBezTo>
                  <a:pt x="52762" y="19564"/>
                  <a:pt x="52939" y="19562"/>
                  <a:pt x="53118" y="19562"/>
                </a:cubicBezTo>
                <a:cubicBezTo>
                  <a:pt x="53831" y="19562"/>
                  <a:pt x="54561" y="19600"/>
                  <a:pt x="55290" y="19600"/>
                </a:cubicBezTo>
                <a:cubicBezTo>
                  <a:pt x="55504" y="19597"/>
                  <a:pt x="55717" y="19596"/>
                  <a:pt x="55930" y="19596"/>
                </a:cubicBezTo>
                <a:cubicBezTo>
                  <a:pt x="57662" y="19596"/>
                  <a:pt x="59394" y="19695"/>
                  <a:pt x="61126" y="19722"/>
                </a:cubicBezTo>
                <a:lnTo>
                  <a:pt x="65838" y="19722"/>
                </a:lnTo>
                <a:cubicBezTo>
                  <a:pt x="66172" y="19722"/>
                  <a:pt x="66446" y="19600"/>
                  <a:pt x="66658" y="19357"/>
                </a:cubicBezTo>
                <a:cubicBezTo>
                  <a:pt x="66263" y="18901"/>
                  <a:pt x="65655" y="19145"/>
                  <a:pt x="65260" y="18780"/>
                </a:cubicBezTo>
                <a:cubicBezTo>
                  <a:pt x="65333" y="18743"/>
                  <a:pt x="65416" y="18733"/>
                  <a:pt x="65502" y="18733"/>
                </a:cubicBezTo>
                <a:cubicBezTo>
                  <a:pt x="65615" y="18733"/>
                  <a:pt x="65733" y="18751"/>
                  <a:pt x="65842" y="18751"/>
                </a:cubicBezTo>
                <a:cubicBezTo>
                  <a:pt x="65998" y="18751"/>
                  <a:pt x="66134" y="18714"/>
                  <a:pt x="66203" y="18537"/>
                </a:cubicBezTo>
                <a:cubicBezTo>
                  <a:pt x="66354" y="18111"/>
                  <a:pt x="65747" y="18293"/>
                  <a:pt x="65625" y="17989"/>
                </a:cubicBezTo>
                <a:cubicBezTo>
                  <a:pt x="65899" y="17868"/>
                  <a:pt x="65807" y="17686"/>
                  <a:pt x="65716" y="17473"/>
                </a:cubicBezTo>
                <a:cubicBezTo>
                  <a:pt x="65560" y="17187"/>
                  <a:pt x="65271" y="17101"/>
                  <a:pt x="65020" y="17101"/>
                </a:cubicBezTo>
                <a:cubicBezTo>
                  <a:pt x="64977" y="17101"/>
                  <a:pt x="64935" y="17104"/>
                  <a:pt x="64895" y="17108"/>
                </a:cubicBezTo>
                <a:cubicBezTo>
                  <a:pt x="64720" y="17118"/>
                  <a:pt x="64545" y="17123"/>
                  <a:pt x="64370" y="17123"/>
                </a:cubicBezTo>
                <a:cubicBezTo>
                  <a:pt x="63225" y="17123"/>
                  <a:pt x="62091" y="16931"/>
                  <a:pt x="60931" y="16931"/>
                </a:cubicBezTo>
                <a:cubicBezTo>
                  <a:pt x="60704" y="16931"/>
                  <a:pt x="60475" y="16938"/>
                  <a:pt x="60245" y="16956"/>
                </a:cubicBezTo>
                <a:cubicBezTo>
                  <a:pt x="60496" y="16614"/>
                  <a:pt x="60746" y="16443"/>
                  <a:pt x="61061" y="16443"/>
                </a:cubicBezTo>
                <a:cubicBezTo>
                  <a:pt x="61166" y="16443"/>
                  <a:pt x="61278" y="16462"/>
                  <a:pt x="61400" y="16500"/>
                </a:cubicBezTo>
                <a:cubicBezTo>
                  <a:pt x="61643" y="16591"/>
                  <a:pt x="61947" y="16591"/>
                  <a:pt x="62221" y="16591"/>
                </a:cubicBezTo>
                <a:cubicBezTo>
                  <a:pt x="62708" y="16559"/>
                  <a:pt x="63195" y="16526"/>
                  <a:pt x="63683" y="16526"/>
                </a:cubicBezTo>
                <a:cubicBezTo>
                  <a:pt x="64107" y="16526"/>
                  <a:pt x="64532" y="16551"/>
                  <a:pt x="64956" y="16622"/>
                </a:cubicBezTo>
                <a:cubicBezTo>
                  <a:pt x="65167" y="16664"/>
                  <a:pt x="65404" y="16726"/>
                  <a:pt x="65631" y="16726"/>
                </a:cubicBezTo>
                <a:cubicBezTo>
                  <a:pt x="65894" y="16726"/>
                  <a:pt x="66144" y="16642"/>
                  <a:pt x="66324" y="16348"/>
                </a:cubicBezTo>
                <a:cubicBezTo>
                  <a:pt x="66111" y="16014"/>
                  <a:pt x="65625" y="16014"/>
                  <a:pt x="65199" y="15619"/>
                </a:cubicBezTo>
                <a:cubicBezTo>
                  <a:pt x="66051" y="15588"/>
                  <a:pt x="66658" y="15315"/>
                  <a:pt x="67297" y="15041"/>
                </a:cubicBezTo>
                <a:cubicBezTo>
                  <a:pt x="67631" y="14859"/>
                  <a:pt x="67874" y="14676"/>
                  <a:pt x="67661" y="14251"/>
                </a:cubicBezTo>
                <a:cubicBezTo>
                  <a:pt x="67297" y="13582"/>
                  <a:pt x="67388" y="13005"/>
                  <a:pt x="68026" y="12549"/>
                </a:cubicBezTo>
                <a:cubicBezTo>
                  <a:pt x="68057" y="12549"/>
                  <a:pt x="68026" y="12488"/>
                  <a:pt x="68026" y="12427"/>
                </a:cubicBezTo>
                <a:cubicBezTo>
                  <a:pt x="67901" y="12361"/>
                  <a:pt x="67775" y="12337"/>
                  <a:pt x="67648" y="12337"/>
                </a:cubicBezTo>
                <a:cubicBezTo>
                  <a:pt x="67344" y="12337"/>
                  <a:pt x="67029" y="12472"/>
                  <a:pt x="66681" y="12472"/>
                </a:cubicBezTo>
                <a:cubicBezTo>
                  <a:pt x="66575" y="12472"/>
                  <a:pt x="66467" y="12459"/>
                  <a:pt x="66354" y="12427"/>
                </a:cubicBezTo>
                <a:cubicBezTo>
                  <a:pt x="66628" y="12245"/>
                  <a:pt x="66841" y="12154"/>
                  <a:pt x="67023" y="12032"/>
                </a:cubicBezTo>
                <a:cubicBezTo>
                  <a:pt x="66871" y="11789"/>
                  <a:pt x="67084" y="11394"/>
                  <a:pt x="66598" y="11302"/>
                </a:cubicBezTo>
                <a:cubicBezTo>
                  <a:pt x="66902" y="11211"/>
                  <a:pt x="67145" y="11333"/>
                  <a:pt x="67388" y="11150"/>
                </a:cubicBezTo>
                <a:cubicBezTo>
                  <a:pt x="67054" y="10603"/>
                  <a:pt x="66446" y="10695"/>
                  <a:pt x="65990" y="10482"/>
                </a:cubicBezTo>
                <a:cubicBezTo>
                  <a:pt x="66111" y="9114"/>
                  <a:pt x="66324" y="7807"/>
                  <a:pt x="66172" y="6439"/>
                </a:cubicBezTo>
                <a:cubicBezTo>
                  <a:pt x="66522" y="6322"/>
                  <a:pt x="66592" y="5645"/>
                  <a:pt x="67135" y="5645"/>
                </a:cubicBezTo>
                <a:cubicBezTo>
                  <a:pt x="67158" y="5645"/>
                  <a:pt x="67181" y="5646"/>
                  <a:pt x="67206" y="5649"/>
                </a:cubicBezTo>
                <a:cubicBezTo>
                  <a:pt x="67266" y="5071"/>
                  <a:pt x="66628" y="5102"/>
                  <a:pt x="66537" y="4707"/>
                </a:cubicBezTo>
                <a:cubicBezTo>
                  <a:pt x="66810" y="4524"/>
                  <a:pt x="67084" y="4342"/>
                  <a:pt x="67236" y="4038"/>
                </a:cubicBezTo>
                <a:cubicBezTo>
                  <a:pt x="67114" y="3886"/>
                  <a:pt x="66841" y="3673"/>
                  <a:pt x="66871" y="3552"/>
                </a:cubicBezTo>
                <a:cubicBezTo>
                  <a:pt x="67114" y="2792"/>
                  <a:pt x="66476" y="2792"/>
                  <a:pt x="66081" y="2701"/>
                </a:cubicBezTo>
                <a:cubicBezTo>
                  <a:pt x="65102" y="2436"/>
                  <a:pt x="64122" y="2263"/>
                  <a:pt x="63123" y="2263"/>
                </a:cubicBezTo>
                <a:cubicBezTo>
                  <a:pt x="62974" y="2263"/>
                  <a:pt x="62826" y="2267"/>
                  <a:pt x="62677" y="2275"/>
                </a:cubicBezTo>
                <a:cubicBezTo>
                  <a:pt x="62563" y="2279"/>
                  <a:pt x="62449" y="2281"/>
                  <a:pt x="62335" y="2281"/>
                </a:cubicBezTo>
                <a:cubicBezTo>
                  <a:pt x="60864" y="2281"/>
                  <a:pt x="59413" y="1965"/>
                  <a:pt x="57942" y="1965"/>
                </a:cubicBezTo>
                <a:cubicBezTo>
                  <a:pt x="57828" y="1965"/>
                  <a:pt x="57715" y="1967"/>
                  <a:pt x="57601" y="1971"/>
                </a:cubicBezTo>
                <a:cubicBezTo>
                  <a:pt x="57373" y="1971"/>
                  <a:pt x="57123" y="2077"/>
                  <a:pt x="56888" y="2077"/>
                </a:cubicBezTo>
                <a:cubicBezTo>
                  <a:pt x="56841" y="2077"/>
                  <a:pt x="56795" y="2072"/>
                  <a:pt x="56749" y="2062"/>
                </a:cubicBezTo>
                <a:cubicBezTo>
                  <a:pt x="55835" y="1875"/>
                  <a:pt x="54906" y="1830"/>
                  <a:pt x="53983" y="1830"/>
                </a:cubicBezTo>
                <a:cubicBezTo>
                  <a:pt x="53556" y="1830"/>
                  <a:pt x="53130" y="1840"/>
                  <a:pt x="52707" y="1849"/>
                </a:cubicBezTo>
                <a:cubicBezTo>
                  <a:pt x="52190" y="1849"/>
                  <a:pt x="51704" y="1819"/>
                  <a:pt x="51521" y="1211"/>
                </a:cubicBezTo>
                <a:cubicBezTo>
                  <a:pt x="51451" y="975"/>
                  <a:pt x="51179" y="886"/>
                  <a:pt x="50976" y="886"/>
                </a:cubicBezTo>
                <a:cubicBezTo>
                  <a:pt x="50917" y="886"/>
                  <a:pt x="50863" y="894"/>
                  <a:pt x="50822" y="907"/>
                </a:cubicBezTo>
                <a:cubicBezTo>
                  <a:pt x="50385" y="976"/>
                  <a:pt x="49951" y="1002"/>
                  <a:pt x="49519" y="1002"/>
                </a:cubicBezTo>
                <a:cubicBezTo>
                  <a:pt x="48810" y="1002"/>
                  <a:pt x="48105" y="933"/>
                  <a:pt x="47388" y="877"/>
                </a:cubicBezTo>
                <a:cubicBezTo>
                  <a:pt x="45351" y="755"/>
                  <a:pt x="43315" y="664"/>
                  <a:pt x="41278" y="603"/>
                </a:cubicBezTo>
                <a:cubicBezTo>
                  <a:pt x="39446" y="578"/>
                  <a:pt x="37593" y="429"/>
                  <a:pt x="35754" y="429"/>
                </a:cubicBezTo>
                <a:cubicBezTo>
                  <a:pt x="35365" y="429"/>
                  <a:pt x="34978" y="435"/>
                  <a:pt x="34591" y="451"/>
                </a:cubicBezTo>
                <a:cubicBezTo>
                  <a:pt x="34366" y="460"/>
                  <a:pt x="34141" y="463"/>
                  <a:pt x="33916" y="463"/>
                </a:cubicBezTo>
                <a:cubicBezTo>
                  <a:pt x="32530" y="463"/>
                  <a:pt x="31144" y="321"/>
                  <a:pt x="29758" y="269"/>
                </a:cubicBezTo>
                <a:cubicBezTo>
                  <a:pt x="29682" y="265"/>
                  <a:pt x="29605" y="264"/>
                  <a:pt x="29529" y="264"/>
                </a:cubicBezTo>
                <a:cubicBezTo>
                  <a:pt x="29074" y="264"/>
                  <a:pt x="28619" y="317"/>
                  <a:pt x="28164" y="317"/>
                </a:cubicBezTo>
                <a:cubicBezTo>
                  <a:pt x="28027" y="317"/>
                  <a:pt x="27889" y="312"/>
                  <a:pt x="27752" y="299"/>
                </a:cubicBezTo>
                <a:cubicBezTo>
                  <a:pt x="27251" y="243"/>
                  <a:pt x="26753" y="227"/>
                  <a:pt x="26257" y="227"/>
                </a:cubicBezTo>
                <a:cubicBezTo>
                  <a:pt x="25654" y="227"/>
                  <a:pt x="25054" y="250"/>
                  <a:pt x="24455" y="250"/>
                </a:cubicBezTo>
                <a:cubicBezTo>
                  <a:pt x="23963" y="250"/>
                  <a:pt x="23471" y="234"/>
                  <a:pt x="22980" y="178"/>
                </a:cubicBezTo>
                <a:cubicBezTo>
                  <a:pt x="22929" y="168"/>
                  <a:pt x="22878" y="164"/>
                  <a:pt x="22829" y="164"/>
                </a:cubicBezTo>
                <a:cubicBezTo>
                  <a:pt x="22730" y="164"/>
                  <a:pt x="22635" y="178"/>
                  <a:pt x="22554" y="178"/>
                </a:cubicBezTo>
                <a:cubicBezTo>
                  <a:pt x="22008" y="227"/>
                  <a:pt x="21462" y="277"/>
                  <a:pt x="20916" y="277"/>
                </a:cubicBezTo>
                <a:cubicBezTo>
                  <a:pt x="20794" y="277"/>
                  <a:pt x="20671" y="274"/>
                  <a:pt x="20548" y="269"/>
                </a:cubicBezTo>
                <a:cubicBezTo>
                  <a:pt x="19241" y="238"/>
                  <a:pt x="17934" y="87"/>
                  <a:pt x="16627" y="87"/>
                </a:cubicBezTo>
                <a:cubicBezTo>
                  <a:pt x="16514" y="89"/>
                  <a:pt x="16402" y="91"/>
                  <a:pt x="16289" y="91"/>
                </a:cubicBezTo>
                <a:cubicBezTo>
                  <a:pt x="15388" y="91"/>
                  <a:pt x="14473" y="11"/>
                  <a:pt x="13570" y="11"/>
                </a:cubicBezTo>
                <a:cubicBezTo>
                  <a:pt x="13362" y="11"/>
                  <a:pt x="13155" y="15"/>
                  <a:pt x="12949" y="26"/>
                </a:cubicBezTo>
                <a:cubicBezTo>
                  <a:pt x="12849" y="29"/>
                  <a:pt x="12748" y="31"/>
                  <a:pt x="12646" y="31"/>
                </a:cubicBezTo>
                <a:cubicBezTo>
                  <a:pt x="12189" y="31"/>
                  <a:pt x="11726" y="1"/>
                  <a:pt x="112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3" name="Google Shape;3353;p13"/>
          <p:cNvSpPr/>
          <p:nvPr/>
        </p:nvSpPr>
        <p:spPr>
          <a:xfrm rot="10800000">
            <a:off x="6816841" y="-185689"/>
            <a:ext cx="2913059" cy="1092239"/>
          </a:xfrm>
          <a:custGeom>
            <a:avLst/>
            <a:gdLst/>
            <a:ahLst/>
            <a:cxnLst/>
            <a:rect l="l" t="t" r="r" b="b"/>
            <a:pathLst>
              <a:path w="63953" h="22980" extrusionOk="0">
                <a:moveTo>
                  <a:pt x="15198" y="2634"/>
                </a:moveTo>
                <a:lnTo>
                  <a:pt x="15198" y="2695"/>
                </a:lnTo>
                <a:lnTo>
                  <a:pt x="8845" y="2695"/>
                </a:lnTo>
                <a:lnTo>
                  <a:pt x="8845" y="2634"/>
                </a:lnTo>
                <a:close/>
                <a:moveTo>
                  <a:pt x="28663" y="2634"/>
                </a:moveTo>
                <a:cubicBezTo>
                  <a:pt x="28663" y="2634"/>
                  <a:pt x="28663" y="2665"/>
                  <a:pt x="28633" y="2695"/>
                </a:cubicBezTo>
                <a:lnTo>
                  <a:pt x="20882" y="2695"/>
                </a:lnTo>
                <a:cubicBezTo>
                  <a:pt x="20882" y="2665"/>
                  <a:pt x="20882" y="2634"/>
                  <a:pt x="20882" y="2634"/>
                </a:cubicBezTo>
                <a:close/>
                <a:moveTo>
                  <a:pt x="35046" y="2695"/>
                </a:moveTo>
                <a:cubicBezTo>
                  <a:pt x="35046" y="2726"/>
                  <a:pt x="35046" y="2786"/>
                  <a:pt x="35046" y="2817"/>
                </a:cubicBezTo>
                <a:lnTo>
                  <a:pt x="29697" y="2817"/>
                </a:lnTo>
                <a:cubicBezTo>
                  <a:pt x="29697" y="2786"/>
                  <a:pt x="29697" y="2726"/>
                  <a:pt x="29697" y="2695"/>
                </a:cubicBezTo>
                <a:close/>
                <a:moveTo>
                  <a:pt x="17515" y="3688"/>
                </a:moveTo>
                <a:cubicBezTo>
                  <a:pt x="19847" y="3688"/>
                  <a:pt x="22183" y="3764"/>
                  <a:pt x="24529" y="3850"/>
                </a:cubicBezTo>
                <a:lnTo>
                  <a:pt x="12189" y="3850"/>
                </a:lnTo>
                <a:cubicBezTo>
                  <a:pt x="13963" y="3732"/>
                  <a:pt x="15738" y="3688"/>
                  <a:pt x="17515" y="3688"/>
                </a:cubicBezTo>
                <a:close/>
                <a:moveTo>
                  <a:pt x="51825" y="11343"/>
                </a:moveTo>
                <a:cubicBezTo>
                  <a:pt x="53928" y="11343"/>
                  <a:pt x="56030" y="11580"/>
                  <a:pt x="58133" y="11601"/>
                </a:cubicBezTo>
                <a:lnTo>
                  <a:pt x="50335" y="11601"/>
                </a:lnTo>
                <a:cubicBezTo>
                  <a:pt x="50335" y="11510"/>
                  <a:pt x="50335" y="11449"/>
                  <a:pt x="50335" y="11388"/>
                </a:cubicBezTo>
                <a:cubicBezTo>
                  <a:pt x="50832" y="11356"/>
                  <a:pt x="51329" y="11343"/>
                  <a:pt x="51825" y="11343"/>
                </a:cubicBezTo>
                <a:close/>
                <a:moveTo>
                  <a:pt x="45663" y="15056"/>
                </a:moveTo>
                <a:cubicBezTo>
                  <a:pt x="46623" y="15056"/>
                  <a:pt x="47583" y="15066"/>
                  <a:pt x="48542" y="15066"/>
                </a:cubicBezTo>
                <a:cubicBezTo>
                  <a:pt x="44834" y="15309"/>
                  <a:pt x="41126" y="15553"/>
                  <a:pt x="37417" y="15796"/>
                </a:cubicBezTo>
                <a:cubicBezTo>
                  <a:pt x="40107" y="15140"/>
                  <a:pt x="42881" y="15056"/>
                  <a:pt x="45663" y="15056"/>
                </a:cubicBezTo>
                <a:close/>
                <a:moveTo>
                  <a:pt x="2219" y="8288"/>
                </a:moveTo>
                <a:lnTo>
                  <a:pt x="2219" y="8288"/>
                </a:lnTo>
                <a:cubicBezTo>
                  <a:pt x="2341" y="10932"/>
                  <a:pt x="3161" y="13425"/>
                  <a:pt x="4134" y="16009"/>
                </a:cubicBezTo>
                <a:cubicBezTo>
                  <a:pt x="2979" y="14975"/>
                  <a:pt x="1520" y="9078"/>
                  <a:pt x="2219" y="8288"/>
                </a:cubicBezTo>
                <a:close/>
                <a:moveTo>
                  <a:pt x="8815" y="19352"/>
                </a:moveTo>
                <a:lnTo>
                  <a:pt x="8815" y="19352"/>
                </a:lnTo>
                <a:cubicBezTo>
                  <a:pt x="9301" y="20203"/>
                  <a:pt x="10365" y="20416"/>
                  <a:pt x="11277" y="20841"/>
                </a:cubicBezTo>
                <a:cubicBezTo>
                  <a:pt x="11057" y="21010"/>
                  <a:pt x="10804" y="21046"/>
                  <a:pt x="10544" y="21046"/>
                </a:cubicBezTo>
                <a:cubicBezTo>
                  <a:pt x="10349" y="21046"/>
                  <a:pt x="10149" y="21025"/>
                  <a:pt x="9956" y="21025"/>
                </a:cubicBezTo>
                <a:cubicBezTo>
                  <a:pt x="9803" y="21025"/>
                  <a:pt x="9653" y="21038"/>
                  <a:pt x="9514" y="21085"/>
                </a:cubicBezTo>
                <a:cubicBezTo>
                  <a:pt x="9362" y="21358"/>
                  <a:pt x="9970" y="21419"/>
                  <a:pt x="9940" y="21662"/>
                </a:cubicBezTo>
                <a:lnTo>
                  <a:pt x="8481" y="21662"/>
                </a:lnTo>
                <a:cubicBezTo>
                  <a:pt x="8572" y="21237"/>
                  <a:pt x="9149" y="21085"/>
                  <a:pt x="9210" y="20720"/>
                </a:cubicBezTo>
                <a:cubicBezTo>
                  <a:pt x="9271" y="20264"/>
                  <a:pt x="8450" y="19990"/>
                  <a:pt x="8815" y="19352"/>
                </a:cubicBezTo>
                <a:close/>
                <a:moveTo>
                  <a:pt x="29954" y="0"/>
                </a:moveTo>
                <a:cubicBezTo>
                  <a:pt x="28772" y="0"/>
                  <a:pt x="27554" y="58"/>
                  <a:pt x="26353" y="81"/>
                </a:cubicBezTo>
                <a:cubicBezTo>
                  <a:pt x="23131" y="142"/>
                  <a:pt x="19909" y="81"/>
                  <a:pt x="16687" y="233"/>
                </a:cubicBezTo>
                <a:cubicBezTo>
                  <a:pt x="16019" y="253"/>
                  <a:pt x="15350" y="260"/>
                  <a:pt x="14681" y="260"/>
                </a:cubicBezTo>
                <a:cubicBezTo>
                  <a:pt x="13344" y="260"/>
                  <a:pt x="12006" y="233"/>
                  <a:pt x="10669" y="233"/>
                </a:cubicBezTo>
                <a:lnTo>
                  <a:pt x="8420" y="233"/>
                </a:lnTo>
                <a:cubicBezTo>
                  <a:pt x="8633" y="474"/>
                  <a:pt x="8894" y="573"/>
                  <a:pt x="9160" y="573"/>
                </a:cubicBezTo>
                <a:cubicBezTo>
                  <a:pt x="9197" y="573"/>
                  <a:pt x="9234" y="571"/>
                  <a:pt x="9271" y="568"/>
                </a:cubicBezTo>
                <a:cubicBezTo>
                  <a:pt x="9770" y="540"/>
                  <a:pt x="10268" y="529"/>
                  <a:pt x="10768" y="529"/>
                </a:cubicBezTo>
                <a:cubicBezTo>
                  <a:pt x="11913" y="529"/>
                  <a:pt x="13062" y="586"/>
                  <a:pt x="14225" y="628"/>
                </a:cubicBezTo>
                <a:cubicBezTo>
                  <a:pt x="14720" y="642"/>
                  <a:pt x="15216" y="648"/>
                  <a:pt x="15713" y="648"/>
                </a:cubicBezTo>
                <a:cubicBezTo>
                  <a:pt x="17356" y="648"/>
                  <a:pt x="19013" y="584"/>
                  <a:pt x="20669" y="537"/>
                </a:cubicBezTo>
                <a:cubicBezTo>
                  <a:pt x="22350" y="498"/>
                  <a:pt x="24030" y="487"/>
                  <a:pt x="25713" y="487"/>
                </a:cubicBezTo>
                <a:cubicBezTo>
                  <a:pt x="27957" y="487"/>
                  <a:pt x="30205" y="507"/>
                  <a:pt x="32463" y="507"/>
                </a:cubicBezTo>
                <a:cubicBezTo>
                  <a:pt x="33344" y="507"/>
                  <a:pt x="34200" y="720"/>
                  <a:pt x="35103" y="722"/>
                </a:cubicBezTo>
                <a:lnTo>
                  <a:pt x="35103" y="722"/>
                </a:lnTo>
                <a:cubicBezTo>
                  <a:pt x="28737" y="813"/>
                  <a:pt x="22387" y="1071"/>
                  <a:pt x="16064" y="1071"/>
                </a:cubicBezTo>
                <a:cubicBezTo>
                  <a:pt x="13633" y="1071"/>
                  <a:pt x="11207" y="1033"/>
                  <a:pt x="8785" y="932"/>
                </a:cubicBezTo>
                <a:lnTo>
                  <a:pt x="8785" y="932"/>
                </a:lnTo>
                <a:cubicBezTo>
                  <a:pt x="8481" y="1206"/>
                  <a:pt x="8967" y="1145"/>
                  <a:pt x="8876" y="1388"/>
                </a:cubicBezTo>
                <a:cubicBezTo>
                  <a:pt x="8839" y="1387"/>
                  <a:pt x="8802" y="1387"/>
                  <a:pt x="8765" y="1387"/>
                </a:cubicBezTo>
                <a:cubicBezTo>
                  <a:pt x="8000" y="1387"/>
                  <a:pt x="7250" y="1602"/>
                  <a:pt x="6467" y="1602"/>
                </a:cubicBezTo>
                <a:cubicBezTo>
                  <a:pt x="6200" y="1602"/>
                  <a:pt x="5930" y="1577"/>
                  <a:pt x="5654" y="1510"/>
                </a:cubicBezTo>
                <a:cubicBezTo>
                  <a:pt x="5545" y="1485"/>
                  <a:pt x="5434" y="1473"/>
                  <a:pt x="5326" y="1473"/>
                </a:cubicBezTo>
                <a:cubicBezTo>
                  <a:pt x="5040" y="1473"/>
                  <a:pt x="4775" y="1552"/>
                  <a:pt x="4620" y="1662"/>
                </a:cubicBezTo>
                <a:cubicBezTo>
                  <a:pt x="4377" y="1875"/>
                  <a:pt x="4347" y="2209"/>
                  <a:pt x="4651" y="2422"/>
                </a:cubicBezTo>
                <a:cubicBezTo>
                  <a:pt x="4894" y="2574"/>
                  <a:pt x="4894" y="2634"/>
                  <a:pt x="4711" y="2786"/>
                </a:cubicBezTo>
                <a:cubicBezTo>
                  <a:pt x="4256" y="3151"/>
                  <a:pt x="4529" y="3303"/>
                  <a:pt x="5137" y="3455"/>
                </a:cubicBezTo>
                <a:cubicBezTo>
                  <a:pt x="5563" y="3546"/>
                  <a:pt x="5988" y="3516"/>
                  <a:pt x="6474" y="3607"/>
                </a:cubicBezTo>
                <a:cubicBezTo>
                  <a:pt x="6049" y="3759"/>
                  <a:pt x="6170" y="3941"/>
                  <a:pt x="6444" y="4124"/>
                </a:cubicBezTo>
                <a:cubicBezTo>
                  <a:pt x="5902" y="4044"/>
                  <a:pt x="5394" y="3956"/>
                  <a:pt x="4910" y="3956"/>
                </a:cubicBezTo>
                <a:cubicBezTo>
                  <a:pt x="4471" y="3956"/>
                  <a:pt x="4052" y="4029"/>
                  <a:pt x="3648" y="4245"/>
                </a:cubicBezTo>
                <a:cubicBezTo>
                  <a:pt x="3860" y="4458"/>
                  <a:pt x="4347" y="4306"/>
                  <a:pt x="4377" y="4610"/>
                </a:cubicBezTo>
                <a:cubicBezTo>
                  <a:pt x="3951" y="4830"/>
                  <a:pt x="3574" y="4945"/>
                  <a:pt x="3225" y="4945"/>
                </a:cubicBezTo>
                <a:cubicBezTo>
                  <a:pt x="2802" y="4945"/>
                  <a:pt x="2419" y="4777"/>
                  <a:pt x="2037" y="4428"/>
                </a:cubicBezTo>
                <a:cubicBezTo>
                  <a:pt x="1398" y="5431"/>
                  <a:pt x="1550" y="6434"/>
                  <a:pt x="1064" y="7376"/>
                </a:cubicBezTo>
                <a:cubicBezTo>
                  <a:pt x="863" y="7354"/>
                  <a:pt x="694" y="7167"/>
                  <a:pt x="461" y="7167"/>
                </a:cubicBezTo>
                <a:cubicBezTo>
                  <a:pt x="378" y="7167"/>
                  <a:pt x="287" y="7191"/>
                  <a:pt x="183" y="7255"/>
                </a:cubicBezTo>
                <a:cubicBezTo>
                  <a:pt x="0" y="7802"/>
                  <a:pt x="912" y="7680"/>
                  <a:pt x="1155" y="7984"/>
                </a:cubicBezTo>
                <a:cubicBezTo>
                  <a:pt x="1246" y="9139"/>
                  <a:pt x="1307" y="10294"/>
                  <a:pt x="1550" y="11449"/>
                </a:cubicBezTo>
                <a:cubicBezTo>
                  <a:pt x="2067" y="13911"/>
                  <a:pt x="3101" y="16252"/>
                  <a:pt x="4104" y="18623"/>
                </a:cubicBezTo>
                <a:cubicBezTo>
                  <a:pt x="4651" y="19930"/>
                  <a:pt x="5715" y="21024"/>
                  <a:pt x="7721" y="21662"/>
                </a:cubicBezTo>
                <a:cubicBezTo>
                  <a:pt x="8207" y="21814"/>
                  <a:pt x="8785" y="21905"/>
                  <a:pt x="9210" y="22179"/>
                </a:cubicBezTo>
                <a:cubicBezTo>
                  <a:pt x="9149" y="22331"/>
                  <a:pt x="8815" y="22392"/>
                  <a:pt x="8906" y="22635"/>
                </a:cubicBezTo>
                <a:cubicBezTo>
                  <a:pt x="9709" y="22795"/>
                  <a:pt x="10513" y="22980"/>
                  <a:pt x="11379" y="22980"/>
                </a:cubicBezTo>
                <a:cubicBezTo>
                  <a:pt x="11496" y="22980"/>
                  <a:pt x="11614" y="22976"/>
                  <a:pt x="11733" y="22969"/>
                </a:cubicBezTo>
                <a:cubicBezTo>
                  <a:pt x="13283" y="22848"/>
                  <a:pt x="14833" y="22726"/>
                  <a:pt x="16353" y="22544"/>
                </a:cubicBezTo>
                <a:cubicBezTo>
                  <a:pt x="18268" y="22300"/>
                  <a:pt x="20213" y="22240"/>
                  <a:pt x="22128" y="22088"/>
                </a:cubicBezTo>
                <a:cubicBezTo>
                  <a:pt x="24043" y="21936"/>
                  <a:pt x="25958" y="21753"/>
                  <a:pt x="27873" y="21601"/>
                </a:cubicBezTo>
                <a:cubicBezTo>
                  <a:pt x="29849" y="21419"/>
                  <a:pt x="31855" y="21328"/>
                  <a:pt x="33831" y="21145"/>
                </a:cubicBezTo>
                <a:cubicBezTo>
                  <a:pt x="36597" y="20872"/>
                  <a:pt x="39393" y="20781"/>
                  <a:pt x="42159" y="20598"/>
                </a:cubicBezTo>
                <a:cubicBezTo>
                  <a:pt x="43040" y="20537"/>
                  <a:pt x="43983" y="20568"/>
                  <a:pt x="44712" y="20051"/>
                </a:cubicBezTo>
                <a:cubicBezTo>
                  <a:pt x="44347" y="19899"/>
                  <a:pt x="44013" y="19778"/>
                  <a:pt x="43648" y="19626"/>
                </a:cubicBezTo>
                <a:cubicBezTo>
                  <a:pt x="44165" y="19322"/>
                  <a:pt x="43861" y="18957"/>
                  <a:pt x="43709" y="18714"/>
                </a:cubicBezTo>
                <a:cubicBezTo>
                  <a:pt x="43602" y="18539"/>
                  <a:pt x="43388" y="18507"/>
                  <a:pt x="43136" y="18507"/>
                </a:cubicBezTo>
                <a:cubicBezTo>
                  <a:pt x="42987" y="18507"/>
                  <a:pt x="42824" y="18518"/>
                  <a:pt x="42662" y="18518"/>
                </a:cubicBezTo>
                <a:cubicBezTo>
                  <a:pt x="42476" y="18518"/>
                  <a:pt x="42292" y="18504"/>
                  <a:pt x="42129" y="18440"/>
                </a:cubicBezTo>
                <a:cubicBezTo>
                  <a:pt x="45016" y="18106"/>
                  <a:pt x="47904" y="17954"/>
                  <a:pt x="50883" y="17316"/>
                </a:cubicBezTo>
                <a:cubicBezTo>
                  <a:pt x="50183" y="17042"/>
                  <a:pt x="49636" y="17255"/>
                  <a:pt x="49211" y="17042"/>
                </a:cubicBezTo>
                <a:cubicBezTo>
                  <a:pt x="49424" y="16708"/>
                  <a:pt x="50062" y="16799"/>
                  <a:pt x="50305" y="16434"/>
                </a:cubicBezTo>
                <a:lnTo>
                  <a:pt x="50305" y="16434"/>
                </a:lnTo>
                <a:cubicBezTo>
                  <a:pt x="49211" y="16556"/>
                  <a:pt x="48147" y="16556"/>
                  <a:pt x="47114" y="16616"/>
                </a:cubicBezTo>
                <a:cubicBezTo>
                  <a:pt x="46440" y="16660"/>
                  <a:pt x="45767" y="16754"/>
                  <a:pt x="45127" y="16754"/>
                </a:cubicBezTo>
                <a:cubicBezTo>
                  <a:pt x="44439" y="16754"/>
                  <a:pt x="43790" y="16646"/>
                  <a:pt x="43223" y="16252"/>
                </a:cubicBezTo>
                <a:cubicBezTo>
                  <a:pt x="44136" y="15937"/>
                  <a:pt x="45105" y="15883"/>
                  <a:pt x="46090" y="15883"/>
                </a:cubicBezTo>
                <a:cubicBezTo>
                  <a:pt x="46605" y="15883"/>
                  <a:pt x="47124" y="15898"/>
                  <a:pt x="47641" y="15898"/>
                </a:cubicBezTo>
                <a:cubicBezTo>
                  <a:pt x="48045" y="15898"/>
                  <a:pt x="48447" y="15889"/>
                  <a:pt x="48846" y="15857"/>
                </a:cubicBezTo>
                <a:cubicBezTo>
                  <a:pt x="48755" y="15492"/>
                  <a:pt x="48208" y="15735"/>
                  <a:pt x="48025" y="15522"/>
                </a:cubicBezTo>
                <a:cubicBezTo>
                  <a:pt x="48451" y="15249"/>
                  <a:pt x="49120" y="15370"/>
                  <a:pt x="49606" y="15066"/>
                </a:cubicBezTo>
                <a:cubicBezTo>
                  <a:pt x="49332" y="14884"/>
                  <a:pt x="49059" y="14702"/>
                  <a:pt x="48755" y="14458"/>
                </a:cubicBezTo>
                <a:cubicBezTo>
                  <a:pt x="49211" y="14306"/>
                  <a:pt x="49758" y="14428"/>
                  <a:pt x="50062" y="14002"/>
                </a:cubicBezTo>
                <a:cubicBezTo>
                  <a:pt x="49798" y="13887"/>
                  <a:pt x="49529" y="13850"/>
                  <a:pt x="49256" y="13850"/>
                </a:cubicBezTo>
                <a:cubicBezTo>
                  <a:pt x="48768" y="13850"/>
                  <a:pt x="48268" y="13968"/>
                  <a:pt x="47759" y="13968"/>
                </a:cubicBezTo>
                <a:cubicBezTo>
                  <a:pt x="47506" y="13968"/>
                  <a:pt x="47250" y="13939"/>
                  <a:pt x="46992" y="13850"/>
                </a:cubicBezTo>
                <a:cubicBezTo>
                  <a:pt x="48664" y="13638"/>
                  <a:pt x="50275" y="13455"/>
                  <a:pt x="51703" y="12878"/>
                </a:cubicBezTo>
                <a:cubicBezTo>
                  <a:pt x="51399" y="12391"/>
                  <a:pt x="50791" y="12665"/>
                  <a:pt x="50305" y="12483"/>
                </a:cubicBezTo>
                <a:cubicBezTo>
                  <a:pt x="51100" y="12397"/>
                  <a:pt x="51736" y="12021"/>
                  <a:pt x="52509" y="12021"/>
                </a:cubicBezTo>
                <a:cubicBezTo>
                  <a:pt x="52564" y="12021"/>
                  <a:pt x="52620" y="12023"/>
                  <a:pt x="52676" y="12027"/>
                </a:cubicBezTo>
                <a:cubicBezTo>
                  <a:pt x="53954" y="12121"/>
                  <a:pt x="55224" y="12175"/>
                  <a:pt x="56494" y="12175"/>
                </a:cubicBezTo>
                <a:cubicBezTo>
                  <a:pt x="57671" y="12175"/>
                  <a:pt x="58848" y="12129"/>
                  <a:pt x="60032" y="12027"/>
                </a:cubicBezTo>
                <a:cubicBezTo>
                  <a:pt x="60080" y="12021"/>
                  <a:pt x="60129" y="12018"/>
                  <a:pt x="60177" y="12018"/>
                </a:cubicBezTo>
                <a:cubicBezTo>
                  <a:pt x="60371" y="12018"/>
                  <a:pt x="60561" y="12057"/>
                  <a:pt x="60731" y="12057"/>
                </a:cubicBezTo>
                <a:cubicBezTo>
                  <a:pt x="60966" y="12080"/>
                  <a:pt x="61198" y="12091"/>
                  <a:pt x="61431" y="12091"/>
                </a:cubicBezTo>
                <a:cubicBezTo>
                  <a:pt x="62129" y="12091"/>
                  <a:pt x="62836" y="11989"/>
                  <a:pt x="63679" y="11784"/>
                </a:cubicBezTo>
                <a:cubicBezTo>
                  <a:pt x="62615" y="11692"/>
                  <a:pt x="61795" y="11632"/>
                  <a:pt x="60852" y="11571"/>
                </a:cubicBezTo>
                <a:cubicBezTo>
                  <a:pt x="61582" y="11328"/>
                  <a:pt x="62220" y="11328"/>
                  <a:pt x="62858" y="11236"/>
                </a:cubicBezTo>
                <a:cubicBezTo>
                  <a:pt x="58785" y="10932"/>
                  <a:pt x="54712" y="11176"/>
                  <a:pt x="50579" y="10811"/>
                </a:cubicBezTo>
                <a:cubicBezTo>
                  <a:pt x="50761" y="10750"/>
                  <a:pt x="51035" y="10689"/>
                  <a:pt x="50883" y="10416"/>
                </a:cubicBezTo>
                <a:lnTo>
                  <a:pt x="47569" y="10416"/>
                </a:lnTo>
                <a:cubicBezTo>
                  <a:pt x="47617" y="10250"/>
                  <a:pt x="47738" y="10232"/>
                  <a:pt x="47846" y="10232"/>
                </a:cubicBezTo>
                <a:cubicBezTo>
                  <a:pt x="47877" y="10232"/>
                  <a:pt x="47907" y="10233"/>
                  <a:pt x="47934" y="10233"/>
                </a:cubicBezTo>
                <a:cubicBezTo>
                  <a:pt x="48142" y="10229"/>
                  <a:pt x="48350" y="10227"/>
                  <a:pt x="48558" y="10227"/>
                </a:cubicBezTo>
                <a:cubicBezTo>
                  <a:pt x="49839" y="10227"/>
                  <a:pt x="51117" y="10298"/>
                  <a:pt x="52372" y="10325"/>
                </a:cubicBezTo>
                <a:cubicBezTo>
                  <a:pt x="54778" y="10377"/>
                  <a:pt x="57161" y="10519"/>
                  <a:pt x="59561" y="10519"/>
                </a:cubicBezTo>
                <a:cubicBezTo>
                  <a:pt x="59950" y="10519"/>
                  <a:pt x="60340" y="10515"/>
                  <a:pt x="60731" y="10507"/>
                </a:cubicBezTo>
                <a:cubicBezTo>
                  <a:pt x="61035" y="10477"/>
                  <a:pt x="61339" y="10477"/>
                  <a:pt x="61612" y="10355"/>
                </a:cubicBezTo>
                <a:cubicBezTo>
                  <a:pt x="61687" y="10317"/>
                  <a:pt x="61704" y="10291"/>
                  <a:pt x="61721" y="10291"/>
                </a:cubicBezTo>
                <a:cubicBezTo>
                  <a:pt x="61731" y="10291"/>
                  <a:pt x="61741" y="10301"/>
                  <a:pt x="61764" y="10325"/>
                </a:cubicBezTo>
                <a:cubicBezTo>
                  <a:pt x="61521" y="9990"/>
                  <a:pt x="61156" y="10142"/>
                  <a:pt x="60944" y="9990"/>
                </a:cubicBezTo>
                <a:cubicBezTo>
                  <a:pt x="62190" y="9869"/>
                  <a:pt x="62342" y="9717"/>
                  <a:pt x="61977" y="9109"/>
                </a:cubicBezTo>
                <a:cubicBezTo>
                  <a:pt x="62048" y="9010"/>
                  <a:pt x="62157" y="8978"/>
                  <a:pt x="62284" y="8978"/>
                </a:cubicBezTo>
                <a:cubicBezTo>
                  <a:pt x="62505" y="8978"/>
                  <a:pt x="62783" y="9074"/>
                  <a:pt x="63012" y="9074"/>
                </a:cubicBezTo>
                <a:cubicBezTo>
                  <a:pt x="63216" y="9074"/>
                  <a:pt x="63381" y="8999"/>
                  <a:pt x="63436" y="8714"/>
                </a:cubicBezTo>
                <a:cubicBezTo>
                  <a:pt x="62737" y="8653"/>
                  <a:pt x="62007" y="8774"/>
                  <a:pt x="61399" y="8410"/>
                </a:cubicBezTo>
                <a:cubicBezTo>
                  <a:pt x="61567" y="8303"/>
                  <a:pt x="61747" y="8269"/>
                  <a:pt x="61934" y="8269"/>
                </a:cubicBezTo>
                <a:cubicBezTo>
                  <a:pt x="62270" y="8269"/>
                  <a:pt x="62626" y="8380"/>
                  <a:pt x="62960" y="8380"/>
                </a:cubicBezTo>
                <a:cubicBezTo>
                  <a:pt x="63183" y="8380"/>
                  <a:pt x="63396" y="8331"/>
                  <a:pt x="63588" y="8166"/>
                </a:cubicBezTo>
                <a:cubicBezTo>
                  <a:pt x="62585" y="7832"/>
                  <a:pt x="61278" y="8166"/>
                  <a:pt x="60427" y="7498"/>
                </a:cubicBezTo>
                <a:cubicBezTo>
                  <a:pt x="61430" y="7407"/>
                  <a:pt x="62342" y="7315"/>
                  <a:pt x="63254" y="7224"/>
                </a:cubicBezTo>
                <a:cubicBezTo>
                  <a:pt x="63254" y="7163"/>
                  <a:pt x="63284" y="7103"/>
                  <a:pt x="63284" y="7042"/>
                </a:cubicBezTo>
                <a:cubicBezTo>
                  <a:pt x="62555" y="7042"/>
                  <a:pt x="61855" y="7042"/>
                  <a:pt x="61430" y="6707"/>
                </a:cubicBezTo>
                <a:cubicBezTo>
                  <a:pt x="61947" y="6008"/>
                  <a:pt x="63254" y="6647"/>
                  <a:pt x="63953" y="6039"/>
                </a:cubicBezTo>
                <a:cubicBezTo>
                  <a:pt x="63254" y="5704"/>
                  <a:pt x="62433" y="5796"/>
                  <a:pt x="61795" y="5583"/>
                </a:cubicBezTo>
                <a:cubicBezTo>
                  <a:pt x="62585" y="5097"/>
                  <a:pt x="61187" y="5218"/>
                  <a:pt x="61308" y="4884"/>
                </a:cubicBezTo>
                <a:lnTo>
                  <a:pt x="61308" y="4884"/>
                </a:lnTo>
                <a:cubicBezTo>
                  <a:pt x="60351" y="4929"/>
                  <a:pt x="59393" y="4967"/>
                  <a:pt x="58436" y="4967"/>
                </a:cubicBezTo>
                <a:cubicBezTo>
                  <a:pt x="57478" y="4967"/>
                  <a:pt x="56521" y="4929"/>
                  <a:pt x="55564" y="4823"/>
                </a:cubicBezTo>
                <a:cubicBezTo>
                  <a:pt x="55427" y="4808"/>
                  <a:pt x="55282" y="4800"/>
                  <a:pt x="55138" y="4800"/>
                </a:cubicBezTo>
                <a:cubicBezTo>
                  <a:pt x="54994" y="4800"/>
                  <a:pt x="54849" y="4808"/>
                  <a:pt x="54712" y="4823"/>
                </a:cubicBezTo>
                <a:cubicBezTo>
                  <a:pt x="54377" y="4831"/>
                  <a:pt x="54042" y="4835"/>
                  <a:pt x="53708" y="4835"/>
                </a:cubicBezTo>
                <a:cubicBezTo>
                  <a:pt x="51649" y="4835"/>
                  <a:pt x="49605" y="4693"/>
                  <a:pt x="47539" y="4641"/>
                </a:cubicBezTo>
                <a:cubicBezTo>
                  <a:pt x="47874" y="4390"/>
                  <a:pt x="48237" y="4239"/>
                  <a:pt x="48659" y="4239"/>
                </a:cubicBezTo>
                <a:cubicBezTo>
                  <a:pt x="48850" y="4239"/>
                  <a:pt x="49054" y="4270"/>
                  <a:pt x="49272" y="4337"/>
                </a:cubicBezTo>
                <a:cubicBezTo>
                  <a:pt x="49454" y="4397"/>
                  <a:pt x="49667" y="4397"/>
                  <a:pt x="49880" y="4397"/>
                </a:cubicBezTo>
                <a:cubicBezTo>
                  <a:pt x="50332" y="4380"/>
                  <a:pt x="50785" y="4373"/>
                  <a:pt x="51238" y="4373"/>
                </a:cubicBezTo>
                <a:cubicBezTo>
                  <a:pt x="53155" y="4373"/>
                  <a:pt x="55068" y="4506"/>
                  <a:pt x="56962" y="4580"/>
                </a:cubicBezTo>
                <a:cubicBezTo>
                  <a:pt x="58390" y="4610"/>
                  <a:pt x="59910" y="4549"/>
                  <a:pt x="61308" y="4884"/>
                </a:cubicBezTo>
                <a:cubicBezTo>
                  <a:pt x="61643" y="4641"/>
                  <a:pt x="61977" y="4367"/>
                  <a:pt x="62372" y="4185"/>
                </a:cubicBezTo>
                <a:cubicBezTo>
                  <a:pt x="61643" y="3394"/>
                  <a:pt x="60427" y="3607"/>
                  <a:pt x="59363" y="3516"/>
                </a:cubicBezTo>
                <a:cubicBezTo>
                  <a:pt x="60396" y="3303"/>
                  <a:pt x="61703" y="3729"/>
                  <a:pt x="62463" y="2847"/>
                </a:cubicBezTo>
                <a:cubicBezTo>
                  <a:pt x="62251" y="2756"/>
                  <a:pt x="62068" y="2634"/>
                  <a:pt x="61855" y="2604"/>
                </a:cubicBezTo>
                <a:cubicBezTo>
                  <a:pt x="60184" y="2513"/>
                  <a:pt x="58542" y="2361"/>
                  <a:pt x="56871" y="2331"/>
                </a:cubicBezTo>
                <a:cubicBezTo>
                  <a:pt x="54986" y="2300"/>
                  <a:pt x="53071" y="2270"/>
                  <a:pt x="51187" y="2209"/>
                </a:cubicBezTo>
                <a:cubicBezTo>
                  <a:pt x="49971" y="2148"/>
                  <a:pt x="48816" y="1996"/>
                  <a:pt x="47661" y="1814"/>
                </a:cubicBezTo>
                <a:cubicBezTo>
                  <a:pt x="46464" y="1653"/>
                  <a:pt x="45197" y="1579"/>
                  <a:pt x="43939" y="1579"/>
                </a:cubicBezTo>
                <a:cubicBezTo>
                  <a:pt x="43537" y="1579"/>
                  <a:pt x="43135" y="1586"/>
                  <a:pt x="42737" y="1601"/>
                </a:cubicBezTo>
                <a:cubicBezTo>
                  <a:pt x="42573" y="1614"/>
                  <a:pt x="42409" y="1621"/>
                  <a:pt x="42243" y="1621"/>
                </a:cubicBezTo>
                <a:cubicBezTo>
                  <a:pt x="42009" y="1621"/>
                  <a:pt x="41770" y="1606"/>
                  <a:pt x="41521" y="1571"/>
                </a:cubicBezTo>
                <a:cubicBezTo>
                  <a:pt x="40526" y="1376"/>
                  <a:pt x="39519" y="1318"/>
                  <a:pt x="38507" y="1318"/>
                </a:cubicBezTo>
                <a:cubicBezTo>
                  <a:pt x="37942" y="1318"/>
                  <a:pt x="37376" y="1336"/>
                  <a:pt x="36809" y="1358"/>
                </a:cubicBezTo>
                <a:cubicBezTo>
                  <a:pt x="36726" y="1363"/>
                  <a:pt x="36563" y="1366"/>
                  <a:pt x="36347" y="1366"/>
                </a:cubicBezTo>
                <a:cubicBezTo>
                  <a:pt x="35303" y="1366"/>
                  <a:pt x="33022" y="1307"/>
                  <a:pt x="32493" y="1206"/>
                </a:cubicBezTo>
                <a:lnTo>
                  <a:pt x="32493" y="1206"/>
                </a:lnTo>
                <a:cubicBezTo>
                  <a:pt x="33071" y="1211"/>
                  <a:pt x="33641" y="1216"/>
                  <a:pt x="34207" y="1216"/>
                </a:cubicBezTo>
                <a:cubicBezTo>
                  <a:pt x="36738" y="1216"/>
                  <a:pt x="39175" y="1125"/>
                  <a:pt x="41733" y="628"/>
                </a:cubicBezTo>
                <a:cubicBezTo>
                  <a:pt x="41338" y="476"/>
                  <a:pt x="41247" y="385"/>
                  <a:pt x="41126" y="385"/>
                </a:cubicBezTo>
                <a:cubicBezTo>
                  <a:pt x="37782" y="142"/>
                  <a:pt x="34408" y="112"/>
                  <a:pt x="31065" y="20"/>
                </a:cubicBezTo>
                <a:cubicBezTo>
                  <a:pt x="30699" y="6"/>
                  <a:pt x="30328" y="0"/>
                  <a:pt x="2995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4" name="Google Shape;3354;p13"/>
          <p:cNvGrpSpPr/>
          <p:nvPr/>
        </p:nvGrpSpPr>
        <p:grpSpPr>
          <a:xfrm rot="-1737551">
            <a:off x="7583498" y="4202165"/>
            <a:ext cx="3551950" cy="1617503"/>
            <a:chOff x="3427375" y="613525"/>
            <a:chExt cx="1481825" cy="674800"/>
          </a:xfrm>
        </p:grpSpPr>
        <p:sp>
          <p:nvSpPr>
            <p:cNvPr id="3355" name="Google Shape;3355;p13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3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3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3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3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3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3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3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3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3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3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3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3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3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3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3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3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3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3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3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3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3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3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3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3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3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3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3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3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3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3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3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3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3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3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3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3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3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3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3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3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3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3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3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3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3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3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3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3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3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3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3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3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3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3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3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3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3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3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3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3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3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3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3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3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3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3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3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3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3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3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3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3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3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3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3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3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3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3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3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3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3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3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3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3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3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3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3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3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3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3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3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3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3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3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3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3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3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3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3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3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3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3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3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3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3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3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3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3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3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3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3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3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3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3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3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3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3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3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3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3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3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3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3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3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3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3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3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3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3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3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3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3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3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3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3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3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3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3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3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3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3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3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3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3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3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3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3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3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3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3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3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3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3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3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3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3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3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3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3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3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3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3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3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3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3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3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3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3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3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3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3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3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3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3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3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3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3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3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3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5" name="Google Shape;3535;p13"/>
          <p:cNvGrpSpPr/>
          <p:nvPr/>
        </p:nvGrpSpPr>
        <p:grpSpPr>
          <a:xfrm rot="7116948">
            <a:off x="-1983765" y="-95514"/>
            <a:ext cx="3551920" cy="1617489"/>
            <a:chOff x="3427375" y="613525"/>
            <a:chExt cx="1481825" cy="674800"/>
          </a:xfrm>
        </p:grpSpPr>
        <p:sp>
          <p:nvSpPr>
            <p:cNvPr id="3536" name="Google Shape;3536;p13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3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3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3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3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3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3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3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3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3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3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3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3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3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3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3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3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3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3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3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3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3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3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3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3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3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3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3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3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3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3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3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3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3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3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3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3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3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3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3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3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3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3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3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3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3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3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3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3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3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3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3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3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3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3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3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3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3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3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3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3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3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3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3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3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3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3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3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3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3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3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3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3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3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3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3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3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3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3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3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3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3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3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3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3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3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3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3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3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3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3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3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3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3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3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3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3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3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3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3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3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3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3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3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3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3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3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3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3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3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3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3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3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3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3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3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3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3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3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3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3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3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3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3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3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3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3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3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3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3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3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3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3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3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3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3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3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3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3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3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3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3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3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3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3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3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3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3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3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3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3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3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3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3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3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3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3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3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3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3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3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3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3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3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3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3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3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3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3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3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3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3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3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3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3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3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3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3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3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3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16" name="Google Shape;3716;p13"/>
          <p:cNvSpPr/>
          <p:nvPr/>
        </p:nvSpPr>
        <p:spPr>
          <a:xfrm rot="-9291648">
            <a:off x="-1665490" y="2307784"/>
            <a:ext cx="3862724" cy="3636001"/>
          </a:xfrm>
          <a:custGeom>
            <a:avLst/>
            <a:gdLst/>
            <a:ahLst/>
            <a:cxnLst/>
            <a:rect l="l" t="t" r="r" b="b"/>
            <a:pathLst>
              <a:path w="34292" h="36726" fill="none" extrusionOk="0">
                <a:moveTo>
                  <a:pt x="2338" y="0"/>
                </a:moveTo>
                <a:cubicBezTo>
                  <a:pt x="434" y="3181"/>
                  <a:pt x="1" y="7230"/>
                  <a:pt x="1205" y="10748"/>
                </a:cubicBezTo>
                <a:cubicBezTo>
                  <a:pt x="2386" y="14290"/>
                  <a:pt x="5206" y="17206"/>
                  <a:pt x="8676" y="18580"/>
                </a:cubicBezTo>
                <a:cubicBezTo>
                  <a:pt x="10869" y="19423"/>
                  <a:pt x="13303" y="19688"/>
                  <a:pt x="15230" y="21038"/>
                </a:cubicBezTo>
                <a:cubicBezTo>
                  <a:pt x="19014" y="23712"/>
                  <a:pt x="19206" y="29375"/>
                  <a:pt x="22267" y="32870"/>
                </a:cubicBezTo>
                <a:cubicBezTo>
                  <a:pt x="25183" y="36195"/>
                  <a:pt x="30773" y="36725"/>
                  <a:pt x="34292" y="34026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7" name="Google Shape;3717;p13"/>
          <p:cNvSpPr/>
          <p:nvPr/>
        </p:nvSpPr>
        <p:spPr>
          <a:xfrm rot="-2331527">
            <a:off x="6358726" y="-692215"/>
            <a:ext cx="1902133" cy="1401531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3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9" name="Google Shape;3719;p14"/>
          <p:cNvSpPr txBox="1">
            <a:spLocks noGrp="1"/>
          </p:cNvSpPr>
          <p:nvPr>
            <p:ph type="title"/>
          </p:nvPr>
        </p:nvSpPr>
        <p:spPr>
          <a:xfrm>
            <a:off x="1820208" y="3330299"/>
            <a:ext cx="37722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20" name="Google Shape;3720;p14"/>
          <p:cNvSpPr txBox="1">
            <a:spLocks noGrp="1"/>
          </p:cNvSpPr>
          <p:nvPr>
            <p:ph type="subTitle" idx="1"/>
          </p:nvPr>
        </p:nvSpPr>
        <p:spPr>
          <a:xfrm>
            <a:off x="1097750" y="1450800"/>
            <a:ext cx="5217000" cy="14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721" name="Google Shape;3721;p14"/>
          <p:cNvGrpSpPr/>
          <p:nvPr/>
        </p:nvGrpSpPr>
        <p:grpSpPr>
          <a:xfrm>
            <a:off x="7603240" y="-466240"/>
            <a:ext cx="3222377" cy="1467420"/>
            <a:chOff x="3427375" y="613525"/>
            <a:chExt cx="1481825" cy="674800"/>
          </a:xfrm>
        </p:grpSpPr>
        <p:sp>
          <p:nvSpPr>
            <p:cNvPr id="3722" name="Google Shape;3722;p14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4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4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4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4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4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4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4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4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4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4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4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4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4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4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4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4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4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4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4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4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4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4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4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4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4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4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4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4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4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4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4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4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4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4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4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4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4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4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4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4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4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4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4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4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4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4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4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4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4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4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4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4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4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4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4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4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4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4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4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4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4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4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4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4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4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4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4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4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4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4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4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4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4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4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4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4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4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4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4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4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4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4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4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4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4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4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4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4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4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4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4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4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4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4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4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4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4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4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4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4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4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4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4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4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4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4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4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4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4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4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4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4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4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4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4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4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4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4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4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4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4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4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4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4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4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4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4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4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4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4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4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4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4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4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4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4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4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4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4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4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4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4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4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4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4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4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4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4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4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4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4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4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4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4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4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4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4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4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4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4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4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4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4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4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4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4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4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4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4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4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4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4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4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4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4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4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4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4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4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2" name="Google Shape;3902;p14"/>
          <p:cNvSpPr/>
          <p:nvPr/>
        </p:nvSpPr>
        <p:spPr>
          <a:xfrm rot="-10606485">
            <a:off x="7290903" y="3715791"/>
            <a:ext cx="1930260" cy="1465267"/>
          </a:xfrm>
          <a:custGeom>
            <a:avLst/>
            <a:gdLst/>
            <a:ahLst/>
            <a:cxnLst/>
            <a:rect l="l" t="t" r="r" b="b"/>
            <a:pathLst>
              <a:path w="46962" h="35649" extrusionOk="0">
                <a:moveTo>
                  <a:pt x="37318" y="9758"/>
                </a:moveTo>
                <a:cubicBezTo>
                  <a:pt x="37370" y="9758"/>
                  <a:pt x="37423" y="9760"/>
                  <a:pt x="37478" y="9762"/>
                </a:cubicBezTo>
                <a:cubicBezTo>
                  <a:pt x="38329" y="9762"/>
                  <a:pt x="39150" y="10005"/>
                  <a:pt x="40001" y="10005"/>
                </a:cubicBezTo>
                <a:cubicBezTo>
                  <a:pt x="40159" y="9988"/>
                  <a:pt x="40338" y="9858"/>
                  <a:pt x="40519" y="9858"/>
                </a:cubicBezTo>
                <a:cubicBezTo>
                  <a:pt x="40651" y="9858"/>
                  <a:pt x="40785" y="9927"/>
                  <a:pt x="40913" y="10157"/>
                </a:cubicBezTo>
                <a:cubicBezTo>
                  <a:pt x="39658" y="10299"/>
                  <a:pt x="38440" y="10608"/>
                  <a:pt x="37158" y="10608"/>
                </a:cubicBezTo>
                <a:cubicBezTo>
                  <a:pt x="36795" y="10608"/>
                  <a:pt x="36426" y="10583"/>
                  <a:pt x="36049" y="10522"/>
                </a:cubicBezTo>
                <a:cubicBezTo>
                  <a:pt x="36354" y="9913"/>
                  <a:pt x="36784" y="9758"/>
                  <a:pt x="37318" y="9758"/>
                </a:cubicBezTo>
                <a:close/>
                <a:moveTo>
                  <a:pt x="39910" y="24443"/>
                </a:moveTo>
                <a:lnTo>
                  <a:pt x="39910" y="24443"/>
                </a:lnTo>
                <a:cubicBezTo>
                  <a:pt x="39607" y="25268"/>
                  <a:pt x="38808" y="25894"/>
                  <a:pt x="38073" y="25894"/>
                </a:cubicBezTo>
                <a:cubicBezTo>
                  <a:pt x="37996" y="25894"/>
                  <a:pt x="37918" y="25887"/>
                  <a:pt x="37843" y="25872"/>
                </a:cubicBezTo>
                <a:cubicBezTo>
                  <a:pt x="38451" y="24747"/>
                  <a:pt x="38451" y="24747"/>
                  <a:pt x="39910" y="24443"/>
                </a:cubicBezTo>
                <a:close/>
                <a:moveTo>
                  <a:pt x="27769" y="29670"/>
                </a:moveTo>
                <a:cubicBezTo>
                  <a:pt x="28419" y="29670"/>
                  <a:pt x="29043" y="29716"/>
                  <a:pt x="29545" y="29823"/>
                </a:cubicBezTo>
                <a:cubicBezTo>
                  <a:pt x="27630" y="29854"/>
                  <a:pt x="25776" y="30340"/>
                  <a:pt x="23830" y="30431"/>
                </a:cubicBezTo>
                <a:cubicBezTo>
                  <a:pt x="24074" y="30010"/>
                  <a:pt x="26016" y="29670"/>
                  <a:pt x="27769" y="29670"/>
                </a:cubicBezTo>
                <a:close/>
                <a:moveTo>
                  <a:pt x="35370" y="0"/>
                </a:moveTo>
                <a:cubicBezTo>
                  <a:pt x="33698" y="0"/>
                  <a:pt x="32047" y="100"/>
                  <a:pt x="30396" y="127"/>
                </a:cubicBezTo>
                <a:lnTo>
                  <a:pt x="30183" y="127"/>
                </a:lnTo>
                <a:cubicBezTo>
                  <a:pt x="27660" y="552"/>
                  <a:pt x="25107" y="522"/>
                  <a:pt x="22554" y="826"/>
                </a:cubicBezTo>
                <a:cubicBezTo>
                  <a:pt x="21247" y="978"/>
                  <a:pt x="19909" y="826"/>
                  <a:pt x="18633" y="1252"/>
                </a:cubicBezTo>
                <a:cubicBezTo>
                  <a:pt x="18402" y="1348"/>
                  <a:pt x="18146" y="1407"/>
                  <a:pt x="17921" y="1407"/>
                </a:cubicBezTo>
                <a:cubicBezTo>
                  <a:pt x="17790" y="1407"/>
                  <a:pt x="17669" y="1387"/>
                  <a:pt x="17569" y="1343"/>
                </a:cubicBezTo>
                <a:cubicBezTo>
                  <a:pt x="17496" y="1313"/>
                  <a:pt x="17435" y="1302"/>
                  <a:pt x="17383" y="1302"/>
                </a:cubicBezTo>
                <a:cubicBezTo>
                  <a:pt x="17219" y="1302"/>
                  <a:pt x="17144" y="1418"/>
                  <a:pt x="17052" y="1464"/>
                </a:cubicBezTo>
                <a:cubicBezTo>
                  <a:pt x="16819" y="1435"/>
                  <a:pt x="16893" y="1128"/>
                  <a:pt x="16713" y="1128"/>
                </a:cubicBezTo>
                <a:cubicBezTo>
                  <a:pt x="16705" y="1128"/>
                  <a:pt x="16697" y="1129"/>
                  <a:pt x="16687" y="1130"/>
                </a:cubicBezTo>
                <a:cubicBezTo>
                  <a:pt x="16110" y="1647"/>
                  <a:pt x="15471" y="1951"/>
                  <a:pt x="14712" y="1951"/>
                </a:cubicBezTo>
                <a:cubicBezTo>
                  <a:pt x="14639" y="1948"/>
                  <a:pt x="14567" y="1947"/>
                  <a:pt x="14495" y="1947"/>
                </a:cubicBezTo>
                <a:cubicBezTo>
                  <a:pt x="13742" y="1947"/>
                  <a:pt x="12968" y="2083"/>
                  <a:pt x="12219" y="2194"/>
                </a:cubicBezTo>
                <a:cubicBezTo>
                  <a:pt x="11186" y="2346"/>
                  <a:pt x="10213" y="2771"/>
                  <a:pt x="9149" y="2771"/>
                </a:cubicBezTo>
                <a:cubicBezTo>
                  <a:pt x="7173" y="2771"/>
                  <a:pt x="5593" y="3744"/>
                  <a:pt x="4043" y="4838"/>
                </a:cubicBezTo>
                <a:cubicBezTo>
                  <a:pt x="4320" y="5134"/>
                  <a:pt x="4756" y="5307"/>
                  <a:pt x="5150" y="5307"/>
                </a:cubicBezTo>
                <a:cubicBezTo>
                  <a:pt x="5403" y="5307"/>
                  <a:pt x="5639" y="5236"/>
                  <a:pt x="5806" y="5081"/>
                </a:cubicBezTo>
                <a:cubicBezTo>
                  <a:pt x="6079" y="4808"/>
                  <a:pt x="6336" y="4713"/>
                  <a:pt x="6588" y="4713"/>
                </a:cubicBezTo>
                <a:cubicBezTo>
                  <a:pt x="6924" y="4713"/>
                  <a:pt x="7252" y="4882"/>
                  <a:pt x="7599" y="5021"/>
                </a:cubicBezTo>
                <a:cubicBezTo>
                  <a:pt x="6505" y="5963"/>
                  <a:pt x="5441" y="6966"/>
                  <a:pt x="4286" y="7817"/>
                </a:cubicBezTo>
                <a:cubicBezTo>
                  <a:pt x="3678" y="8273"/>
                  <a:pt x="3283" y="8820"/>
                  <a:pt x="2888" y="9641"/>
                </a:cubicBezTo>
                <a:cubicBezTo>
                  <a:pt x="3556" y="9276"/>
                  <a:pt x="4043" y="8972"/>
                  <a:pt x="4438" y="8546"/>
                </a:cubicBezTo>
                <a:cubicBezTo>
                  <a:pt x="4639" y="8364"/>
                  <a:pt x="4818" y="8236"/>
                  <a:pt x="5015" y="8236"/>
                </a:cubicBezTo>
                <a:cubicBezTo>
                  <a:pt x="5145" y="8236"/>
                  <a:pt x="5283" y="8292"/>
                  <a:pt x="5441" y="8425"/>
                </a:cubicBezTo>
                <a:cubicBezTo>
                  <a:pt x="5532" y="8850"/>
                  <a:pt x="5289" y="9215"/>
                  <a:pt x="5198" y="9610"/>
                </a:cubicBezTo>
                <a:cubicBezTo>
                  <a:pt x="4651" y="11556"/>
                  <a:pt x="4225" y="13531"/>
                  <a:pt x="3526" y="15416"/>
                </a:cubicBezTo>
                <a:cubicBezTo>
                  <a:pt x="3374" y="15811"/>
                  <a:pt x="3100" y="16115"/>
                  <a:pt x="3070" y="16571"/>
                </a:cubicBezTo>
                <a:cubicBezTo>
                  <a:pt x="2979" y="17270"/>
                  <a:pt x="2675" y="17969"/>
                  <a:pt x="2432" y="18638"/>
                </a:cubicBezTo>
                <a:cubicBezTo>
                  <a:pt x="2356" y="18814"/>
                  <a:pt x="2301" y="19033"/>
                  <a:pt x="2077" y="19033"/>
                </a:cubicBezTo>
                <a:cubicBezTo>
                  <a:pt x="2031" y="19033"/>
                  <a:pt x="1977" y="19023"/>
                  <a:pt x="1915" y="19003"/>
                </a:cubicBezTo>
                <a:cubicBezTo>
                  <a:pt x="1641" y="18911"/>
                  <a:pt x="1489" y="18790"/>
                  <a:pt x="1550" y="18425"/>
                </a:cubicBezTo>
                <a:cubicBezTo>
                  <a:pt x="1702" y="17726"/>
                  <a:pt x="1185" y="17179"/>
                  <a:pt x="1155" y="16480"/>
                </a:cubicBezTo>
                <a:cubicBezTo>
                  <a:pt x="1155" y="16382"/>
                  <a:pt x="1094" y="16354"/>
                  <a:pt x="1008" y="16354"/>
                </a:cubicBezTo>
                <a:cubicBezTo>
                  <a:pt x="935" y="16354"/>
                  <a:pt x="844" y="16374"/>
                  <a:pt x="760" y="16389"/>
                </a:cubicBezTo>
                <a:cubicBezTo>
                  <a:pt x="730" y="17422"/>
                  <a:pt x="821" y="18425"/>
                  <a:pt x="1155" y="19398"/>
                </a:cubicBezTo>
                <a:cubicBezTo>
                  <a:pt x="1429" y="20188"/>
                  <a:pt x="1824" y="20978"/>
                  <a:pt x="1398" y="21829"/>
                </a:cubicBezTo>
                <a:cubicBezTo>
                  <a:pt x="1033" y="22528"/>
                  <a:pt x="882" y="23258"/>
                  <a:pt x="669" y="24018"/>
                </a:cubicBezTo>
                <a:cubicBezTo>
                  <a:pt x="365" y="25082"/>
                  <a:pt x="0" y="26146"/>
                  <a:pt x="304" y="27331"/>
                </a:cubicBezTo>
                <a:cubicBezTo>
                  <a:pt x="1277" y="27057"/>
                  <a:pt x="1337" y="25994"/>
                  <a:pt x="1945" y="25325"/>
                </a:cubicBezTo>
                <a:lnTo>
                  <a:pt x="1945" y="25325"/>
                </a:lnTo>
                <a:cubicBezTo>
                  <a:pt x="2037" y="25902"/>
                  <a:pt x="1915" y="26358"/>
                  <a:pt x="2128" y="26814"/>
                </a:cubicBezTo>
                <a:cubicBezTo>
                  <a:pt x="2183" y="26979"/>
                  <a:pt x="2089" y="27218"/>
                  <a:pt x="2361" y="27218"/>
                </a:cubicBezTo>
                <a:cubicBezTo>
                  <a:pt x="2390" y="27218"/>
                  <a:pt x="2424" y="27215"/>
                  <a:pt x="2462" y="27209"/>
                </a:cubicBezTo>
                <a:cubicBezTo>
                  <a:pt x="2796" y="27179"/>
                  <a:pt x="3040" y="27057"/>
                  <a:pt x="3070" y="26845"/>
                </a:cubicBezTo>
                <a:cubicBezTo>
                  <a:pt x="3192" y="26146"/>
                  <a:pt x="3556" y="25568"/>
                  <a:pt x="3678" y="24930"/>
                </a:cubicBezTo>
                <a:cubicBezTo>
                  <a:pt x="3708" y="24778"/>
                  <a:pt x="3678" y="24443"/>
                  <a:pt x="3982" y="24413"/>
                </a:cubicBezTo>
                <a:cubicBezTo>
                  <a:pt x="4012" y="24443"/>
                  <a:pt x="4043" y="24474"/>
                  <a:pt x="4043" y="24504"/>
                </a:cubicBezTo>
                <a:cubicBezTo>
                  <a:pt x="3982" y="25416"/>
                  <a:pt x="3404" y="26419"/>
                  <a:pt x="4590" y="27088"/>
                </a:cubicBezTo>
                <a:cubicBezTo>
                  <a:pt x="4620" y="27118"/>
                  <a:pt x="4620" y="27270"/>
                  <a:pt x="4620" y="27361"/>
                </a:cubicBezTo>
                <a:cubicBezTo>
                  <a:pt x="4894" y="28638"/>
                  <a:pt x="4955" y="29945"/>
                  <a:pt x="5410" y="31191"/>
                </a:cubicBezTo>
                <a:cubicBezTo>
                  <a:pt x="5622" y="31747"/>
                  <a:pt x="5788" y="32096"/>
                  <a:pt x="6250" y="32096"/>
                </a:cubicBezTo>
                <a:cubicBezTo>
                  <a:pt x="6318" y="32096"/>
                  <a:pt x="6392" y="32088"/>
                  <a:pt x="6474" y="32073"/>
                </a:cubicBezTo>
                <a:cubicBezTo>
                  <a:pt x="6900" y="31222"/>
                  <a:pt x="5654" y="30340"/>
                  <a:pt x="6535" y="29489"/>
                </a:cubicBezTo>
                <a:lnTo>
                  <a:pt x="6535" y="29489"/>
                </a:lnTo>
                <a:cubicBezTo>
                  <a:pt x="6930" y="29763"/>
                  <a:pt x="6930" y="30097"/>
                  <a:pt x="7021" y="30431"/>
                </a:cubicBezTo>
                <a:cubicBezTo>
                  <a:pt x="7143" y="30735"/>
                  <a:pt x="7082" y="31161"/>
                  <a:pt x="7477" y="31282"/>
                </a:cubicBezTo>
                <a:cubicBezTo>
                  <a:pt x="7531" y="31299"/>
                  <a:pt x="7577" y="31307"/>
                  <a:pt x="7616" y="31307"/>
                </a:cubicBezTo>
                <a:cubicBezTo>
                  <a:pt x="7936" y="31307"/>
                  <a:pt x="7845" y="30816"/>
                  <a:pt x="8116" y="30735"/>
                </a:cubicBezTo>
                <a:cubicBezTo>
                  <a:pt x="8146" y="30735"/>
                  <a:pt x="8176" y="30674"/>
                  <a:pt x="8237" y="30644"/>
                </a:cubicBezTo>
                <a:cubicBezTo>
                  <a:pt x="8122" y="30385"/>
                  <a:pt x="7706" y="29880"/>
                  <a:pt x="8207" y="29880"/>
                </a:cubicBezTo>
                <a:cubicBezTo>
                  <a:pt x="8235" y="29880"/>
                  <a:pt x="8265" y="29881"/>
                  <a:pt x="8298" y="29884"/>
                </a:cubicBezTo>
                <a:cubicBezTo>
                  <a:pt x="9119" y="29975"/>
                  <a:pt x="10000" y="30127"/>
                  <a:pt x="10608" y="30857"/>
                </a:cubicBezTo>
                <a:cubicBezTo>
                  <a:pt x="10973" y="31282"/>
                  <a:pt x="11429" y="31617"/>
                  <a:pt x="11915" y="31921"/>
                </a:cubicBezTo>
                <a:cubicBezTo>
                  <a:pt x="12371" y="32225"/>
                  <a:pt x="12766" y="32620"/>
                  <a:pt x="12432" y="33228"/>
                </a:cubicBezTo>
                <a:cubicBezTo>
                  <a:pt x="12736" y="33592"/>
                  <a:pt x="13253" y="33592"/>
                  <a:pt x="13557" y="33988"/>
                </a:cubicBezTo>
                <a:cubicBezTo>
                  <a:pt x="12888" y="34352"/>
                  <a:pt x="12280" y="34687"/>
                  <a:pt x="11642" y="35082"/>
                </a:cubicBezTo>
                <a:cubicBezTo>
                  <a:pt x="11824" y="35325"/>
                  <a:pt x="11915" y="35599"/>
                  <a:pt x="12219" y="35599"/>
                </a:cubicBezTo>
                <a:cubicBezTo>
                  <a:pt x="12933" y="35599"/>
                  <a:pt x="13646" y="35648"/>
                  <a:pt x="14351" y="35648"/>
                </a:cubicBezTo>
                <a:cubicBezTo>
                  <a:pt x="14998" y="35648"/>
                  <a:pt x="15637" y="35606"/>
                  <a:pt x="16262" y="35447"/>
                </a:cubicBezTo>
                <a:cubicBezTo>
                  <a:pt x="17111" y="35227"/>
                  <a:pt x="17951" y="35169"/>
                  <a:pt x="18792" y="35169"/>
                </a:cubicBezTo>
                <a:cubicBezTo>
                  <a:pt x="19577" y="35169"/>
                  <a:pt x="20363" y="35219"/>
                  <a:pt x="21155" y="35234"/>
                </a:cubicBezTo>
                <a:cubicBezTo>
                  <a:pt x="22168" y="35261"/>
                  <a:pt x="23206" y="35486"/>
                  <a:pt x="24246" y="35486"/>
                </a:cubicBezTo>
                <a:cubicBezTo>
                  <a:pt x="24360" y="35486"/>
                  <a:pt x="24475" y="35483"/>
                  <a:pt x="24590" y="35477"/>
                </a:cubicBezTo>
                <a:cubicBezTo>
                  <a:pt x="26336" y="35396"/>
                  <a:pt x="28058" y="35031"/>
                  <a:pt x="29820" y="35031"/>
                </a:cubicBezTo>
                <a:cubicBezTo>
                  <a:pt x="30052" y="35031"/>
                  <a:pt x="30284" y="35037"/>
                  <a:pt x="30517" y="35051"/>
                </a:cubicBezTo>
                <a:cubicBezTo>
                  <a:pt x="30601" y="35059"/>
                  <a:pt x="30686" y="35063"/>
                  <a:pt x="30773" y="35063"/>
                </a:cubicBezTo>
                <a:cubicBezTo>
                  <a:pt x="31032" y="35063"/>
                  <a:pt x="31300" y="35029"/>
                  <a:pt x="31551" y="34960"/>
                </a:cubicBezTo>
                <a:cubicBezTo>
                  <a:pt x="33223" y="34474"/>
                  <a:pt x="35016" y="34656"/>
                  <a:pt x="36688" y="34231"/>
                </a:cubicBezTo>
                <a:cubicBezTo>
                  <a:pt x="37721" y="33988"/>
                  <a:pt x="38876" y="34109"/>
                  <a:pt x="39697" y="33137"/>
                </a:cubicBezTo>
                <a:cubicBezTo>
                  <a:pt x="38299" y="31890"/>
                  <a:pt x="36536" y="31708"/>
                  <a:pt x="34773" y="31495"/>
                </a:cubicBezTo>
                <a:cubicBezTo>
                  <a:pt x="35126" y="31344"/>
                  <a:pt x="35495" y="31318"/>
                  <a:pt x="35869" y="31318"/>
                </a:cubicBezTo>
                <a:cubicBezTo>
                  <a:pt x="36061" y="31318"/>
                  <a:pt x="36254" y="31325"/>
                  <a:pt x="36447" y="31325"/>
                </a:cubicBezTo>
                <a:cubicBezTo>
                  <a:pt x="36784" y="31325"/>
                  <a:pt x="37120" y="31304"/>
                  <a:pt x="37448" y="31191"/>
                </a:cubicBezTo>
                <a:cubicBezTo>
                  <a:pt x="38329" y="30918"/>
                  <a:pt x="38998" y="30310"/>
                  <a:pt x="39727" y="29763"/>
                </a:cubicBezTo>
                <a:cubicBezTo>
                  <a:pt x="39180" y="29611"/>
                  <a:pt x="39028" y="28942"/>
                  <a:pt x="38420" y="28942"/>
                </a:cubicBezTo>
                <a:cubicBezTo>
                  <a:pt x="38400" y="28943"/>
                  <a:pt x="38379" y="28943"/>
                  <a:pt x="38357" y="28943"/>
                </a:cubicBezTo>
                <a:cubicBezTo>
                  <a:pt x="37741" y="28943"/>
                  <a:pt x="36727" y="28531"/>
                  <a:pt x="36110" y="28091"/>
                </a:cubicBezTo>
                <a:cubicBezTo>
                  <a:pt x="37934" y="27939"/>
                  <a:pt x="39059" y="26784"/>
                  <a:pt x="40183" y="25538"/>
                </a:cubicBezTo>
                <a:lnTo>
                  <a:pt x="40183" y="25538"/>
                </a:lnTo>
                <a:cubicBezTo>
                  <a:pt x="40305" y="25598"/>
                  <a:pt x="40001" y="25750"/>
                  <a:pt x="40244" y="25872"/>
                </a:cubicBezTo>
                <a:cubicBezTo>
                  <a:pt x="40700" y="25112"/>
                  <a:pt x="42007" y="25021"/>
                  <a:pt x="41855" y="23744"/>
                </a:cubicBezTo>
                <a:cubicBezTo>
                  <a:pt x="42341" y="23349"/>
                  <a:pt x="43192" y="23319"/>
                  <a:pt x="43223" y="22589"/>
                </a:cubicBezTo>
                <a:cubicBezTo>
                  <a:pt x="43161" y="22404"/>
                  <a:pt x="43089" y="22359"/>
                  <a:pt x="43015" y="22359"/>
                </a:cubicBezTo>
                <a:cubicBezTo>
                  <a:pt x="42947" y="22359"/>
                  <a:pt x="42877" y="22398"/>
                  <a:pt x="42811" y="22398"/>
                </a:cubicBezTo>
                <a:cubicBezTo>
                  <a:pt x="42774" y="22398"/>
                  <a:pt x="42739" y="22385"/>
                  <a:pt x="42706" y="22346"/>
                </a:cubicBezTo>
                <a:cubicBezTo>
                  <a:pt x="42541" y="22126"/>
                  <a:pt x="42369" y="22055"/>
                  <a:pt x="42189" y="22055"/>
                </a:cubicBezTo>
                <a:cubicBezTo>
                  <a:pt x="41971" y="22055"/>
                  <a:pt x="41740" y="22158"/>
                  <a:pt x="41490" y="22224"/>
                </a:cubicBezTo>
                <a:cubicBezTo>
                  <a:pt x="41241" y="22287"/>
                  <a:pt x="40975" y="22365"/>
                  <a:pt x="40706" y="22365"/>
                </a:cubicBezTo>
                <a:cubicBezTo>
                  <a:pt x="40451" y="22365"/>
                  <a:pt x="40192" y="22295"/>
                  <a:pt x="39940" y="22073"/>
                </a:cubicBezTo>
                <a:cubicBezTo>
                  <a:pt x="39802" y="21958"/>
                  <a:pt x="39596" y="21705"/>
                  <a:pt x="39242" y="21705"/>
                </a:cubicBezTo>
                <a:cubicBezTo>
                  <a:pt x="39126" y="21705"/>
                  <a:pt x="38995" y="21732"/>
                  <a:pt x="38846" y="21799"/>
                </a:cubicBezTo>
                <a:cubicBezTo>
                  <a:pt x="39180" y="21100"/>
                  <a:pt x="39758" y="20857"/>
                  <a:pt x="40214" y="20583"/>
                </a:cubicBezTo>
                <a:cubicBezTo>
                  <a:pt x="40332" y="20498"/>
                  <a:pt x="40545" y="20366"/>
                  <a:pt x="40779" y="20366"/>
                </a:cubicBezTo>
                <a:cubicBezTo>
                  <a:pt x="40965" y="20366"/>
                  <a:pt x="41163" y="20449"/>
                  <a:pt x="41338" y="20705"/>
                </a:cubicBezTo>
                <a:cubicBezTo>
                  <a:pt x="41308" y="20188"/>
                  <a:pt x="41551" y="20097"/>
                  <a:pt x="41946" y="20097"/>
                </a:cubicBezTo>
                <a:cubicBezTo>
                  <a:pt x="42584" y="20066"/>
                  <a:pt x="43223" y="20006"/>
                  <a:pt x="43861" y="19945"/>
                </a:cubicBezTo>
                <a:cubicBezTo>
                  <a:pt x="44097" y="19923"/>
                  <a:pt x="44348" y="19811"/>
                  <a:pt x="44615" y="19811"/>
                </a:cubicBezTo>
                <a:cubicBezTo>
                  <a:pt x="44726" y="19811"/>
                  <a:pt x="44839" y="19830"/>
                  <a:pt x="44955" y="19884"/>
                </a:cubicBezTo>
                <a:cubicBezTo>
                  <a:pt x="44955" y="19975"/>
                  <a:pt x="44955" y="20066"/>
                  <a:pt x="44955" y="20158"/>
                </a:cubicBezTo>
                <a:cubicBezTo>
                  <a:pt x="44993" y="20624"/>
                  <a:pt x="45098" y="20849"/>
                  <a:pt x="45329" y="20849"/>
                </a:cubicBezTo>
                <a:cubicBezTo>
                  <a:pt x="45474" y="20849"/>
                  <a:pt x="45669" y="20760"/>
                  <a:pt x="45928" y="20583"/>
                </a:cubicBezTo>
                <a:cubicBezTo>
                  <a:pt x="46536" y="20188"/>
                  <a:pt x="46931" y="19641"/>
                  <a:pt x="46961" y="18881"/>
                </a:cubicBezTo>
                <a:cubicBezTo>
                  <a:pt x="46961" y="18607"/>
                  <a:pt x="46901" y="18486"/>
                  <a:pt x="46627" y="18425"/>
                </a:cubicBezTo>
                <a:cubicBezTo>
                  <a:pt x="46535" y="18397"/>
                  <a:pt x="46445" y="18386"/>
                  <a:pt x="46358" y="18386"/>
                </a:cubicBezTo>
                <a:cubicBezTo>
                  <a:pt x="46142" y="18386"/>
                  <a:pt x="45936" y="18448"/>
                  <a:pt x="45718" y="18448"/>
                </a:cubicBezTo>
                <a:cubicBezTo>
                  <a:pt x="45648" y="18448"/>
                  <a:pt x="45576" y="18442"/>
                  <a:pt x="45502" y="18425"/>
                </a:cubicBezTo>
                <a:cubicBezTo>
                  <a:pt x="44866" y="18314"/>
                  <a:pt x="44305" y="17927"/>
                  <a:pt x="43591" y="17927"/>
                </a:cubicBezTo>
                <a:cubicBezTo>
                  <a:pt x="43520" y="17927"/>
                  <a:pt x="43448" y="17931"/>
                  <a:pt x="43375" y="17939"/>
                </a:cubicBezTo>
                <a:cubicBezTo>
                  <a:pt x="43679" y="17574"/>
                  <a:pt x="43831" y="17179"/>
                  <a:pt x="44226" y="17027"/>
                </a:cubicBezTo>
                <a:cubicBezTo>
                  <a:pt x="44165" y="16784"/>
                  <a:pt x="44104" y="16571"/>
                  <a:pt x="44043" y="16328"/>
                </a:cubicBezTo>
                <a:cubicBezTo>
                  <a:pt x="44287" y="16206"/>
                  <a:pt x="44530" y="16115"/>
                  <a:pt x="44773" y="15993"/>
                </a:cubicBezTo>
                <a:cubicBezTo>
                  <a:pt x="44712" y="15659"/>
                  <a:pt x="44439" y="15477"/>
                  <a:pt x="44256" y="15294"/>
                </a:cubicBezTo>
                <a:cubicBezTo>
                  <a:pt x="44104" y="15051"/>
                  <a:pt x="44530" y="15203"/>
                  <a:pt x="44408" y="14960"/>
                </a:cubicBezTo>
                <a:cubicBezTo>
                  <a:pt x="44131" y="14960"/>
                  <a:pt x="43837" y="15152"/>
                  <a:pt x="43579" y="15152"/>
                </a:cubicBezTo>
                <a:cubicBezTo>
                  <a:pt x="43496" y="15152"/>
                  <a:pt x="43418" y="15133"/>
                  <a:pt x="43344" y="15082"/>
                </a:cubicBezTo>
                <a:cubicBezTo>
                  <a:pt x="42974" y="14815"/>
                  <a:pt x="42604" y="14743"/>
                  <a:pt x="42230" y="14743"/>
                </a:cubicBezTo>
                <a:cubicBezTo>
                  <a:pt x="41837" y="14743"/>
                  <a:pt x="41440" y="14823"/>
                  <a:pt x="41034" y="14838"/>
                </a:cubicBezTo>
                <a:cubicBezTo>
                  <a:pt x="40795" y="14838"/>
                  <a:pt x="40612" y="15084"/>
                  <a:pt x="40352" y="15084"/>
                </a:cubicBezTo>
                <a:cubicBezTo>
                  <a:pt x="40282" y="15084"/>
                  <a:pt x="40206" y="15066"/>
                  <a:pt x="40122" y="15021"/>
                </a:cubicBezTo>
                <a:cubicBezTo>
                  <a:pt x="40122" y="14534"/>
                  <a:pt x="40548" y="14200"/>
                  <a:pt x="40669" y="13744"/>
                </a:cubicBezTo>
                <a:cubicBezTo>
                  <a:pt x="40708" y="13609"/>
                  <a:pt x="40796" y="13584"/>
                  <a:pt x="40894" y="13584"/>
                </a:cubicBezTo>
                <a:cubicBezTo>
                  <a:pt x="40950" y="13584"/>
                  <a:pt x="41009" y="13592"/>
                  <a:pt x="41065" y="13592"/>
                </a:cubicBezTo>
                <a:cubicBezTo>
                  <a:pt x="41825" y="13531"/>
                  <a:pt x="42584" y="13531"/>
                  <a:pt x="43344" y="13410"/>
                </a:cubicBezTo>
                <a:cubicBezTo>
                  <a:pt x="43679" y="13379"/>
                  <a:pt x="44195" y="13471"/>
                  <a:pt x="44287" y="12863"/>
                </a:cubicBezTo>
                <a:cubicBezTo>
                  <a:pt x="44302" y="12771"/>
                  <a:pt x="44363" y="12741"/>
                  <a:pt x="44435" y="12741"/>
                </a:cubicBezTo>
                <a:cubicBezTo>
                  <a:pt x="44507" y="12741"/>
                  <a:pt x="44591" y="12771"/>
                  <a:pt x="44651" y="12802"/>
                </a:cubicBezTo>
                <a:cubicBezTo>
                  <a:pt x="44697" y="12954"/>
                  <a:pt x="44636" y="12961"/>
                  <a:pt x="44568" y="12961"/>
                </a:cubicBezTo>
                <a:cubicBezTo>
                  <a:pt x="44560" y="12961"/>
                  <a:pt x="44552" y="12961"/>
                  <a:pt x="44545" y="12961"/>
                </a:cubicBezTo>
                <a:cubicBezTo>
                  <a:pt x="44484" y="12961"/>
                  <a:pt x="44425" y="12967"/>
                  <a:pt x="44439" y="13075"/>
                </a:cubicBezTo>
                <a:cubicBezTo>
                  <a:pt x="44511" y="13133"/>
                  <a:pt x="44604" y="13171"/>
                  <a:pt x="44679" y="13171"/>
                </a:cubicBezTo>
                <a:cubicBezTo>
                  <a:pt x="44760" y="13171"/>
                  <a:pt x="44819" y="13126"/>
                  <a:pt x="44803" y="13015"/>
                </a:cubicBezTo>
                <a:cubicBezTo>
                  <a:pt x="44743" y="12559"/>
                  <a:pt x="45077" y="12407"/>
                  <a:pt x="45320" y="12194"/>
                </a:cubicBezTo>
                <a:cubicBezTo>
                  <a:pt x="45502" y="12012"/>
                  <a:pt x="45594" y="11738"/>
                  <a:pt x="45715" y="11495"/>
                </a:cubicBezTo>
                <a:cubicBezTo>
                  <a:pt x="45837" y="11312"/>
                  <a:pt x="45837" y="11161"/>
                  <a:pt x="45654" y="11009"/>
                </a:cubicBezTo>
                <a:cubicBezTo>
                  <a:pt x="45587" y="10964"/>
                  <a:pt x="45525" y="10944"/>
                  <a:pt x="45464" y="10944"/>
                </a:cubicBezTo>
                <a:cubicBezTo>
                  <a:pt x="45360" y="10944"/>
                  <a:pt x="45264" y="11004"/>
                  <a:pt x="45168" y="11100"/>
                </a:cubicBezTo>
                <a:cubicBezTo>
                  <a:pt x="44773" y="11464"/>
                  <a:pt x="44378" y="11860"/>
                  <a:pt x="44378" y="12498"/>
                </a:cubicBezTo>
                <a:cubicBezTo>
                  <a:pt x="43922" y="12255"/>
                  <a:pt x="43496" y="12042"/>
                  <a:pt x="43040" y="11799"/>
                </a:cubicBezTo>
                <a:cubicBezTo>
                  <a:pt x="43375" y="11647"/>
                  <a:pt x="43648" y="11556"/>
                  <a:pt x="43861" y="11404"/>
                </a:cubicBezTo>
                <a:cubicBezTo>
                  <a:pt x="44165" y="11221"/>
                  <a:pt x="43922" y="10857"/>
                  <a:pt x="44135" y="10583"/>
                </a:cubicBezTo>
                <a:cubicBezTo>
                  <a:pt x="44651" y="9945"/>
                  <a:pt x="44560" y="9732"/>
                  <a:pt x="43891" y="9215"/>
                </a:cubicBezTo>
                <a:cubicBezTo>
                  <a:pt x="43527" y="8911"/>
                  <a:pt x="43010" y="8942"/>
                  <a:pt x="42645" y="8638"/>
                </a:cubicBezTo>
                <a:cubicBezTo>
                  <a:pt x="42874" y="8377"/>
                  <a:pt x="43129" y="8310"/>
                  <a:pt x="43395" y="8310"/>
                </a:cubicBezTo>
                <a:cubicBezTo>
                  <a:pt x="43672" y="8310"/>
                  <a:pt x="43959" y="8382"/>
                  <a:pt x="44240" y="8382"/>
                </a:cubicBezTo>
                <a:cubicBezTo>
                  <a:pt x="44444" y="8382"/>
                  <a:pt x="44644" y="8344"/>
                  <a:pt x="44834" y="8212"/>
                </a:cubicBezTo>
                <a:cubicBezTo>
                  <a:pt x="44773" y="7027"/>
                  <a:pt x="43435" y="7361"/>
                  <a:pt x="42888" y="6723"/>
                </a:cubicBezTo>
                <a:cubicBezTo>
                  <a:pt x="43679" y="6297"/>
                  <a:pt x="43679" y="6297"/>
                  <a:pt x="43344" y="5446"/>
                </a:cubicBezTo>
                <a:lnTo>
                  <a:pt x="43344" y="5446"/>
                </a:lnTo>
                <a:cubicBezTo>
                  <a:pt x="43593" y="5771"/>
                  <a:pt x="43854" y="5832"/>
                  <a:pt x="44112" y="5832"/>
                </a:cubicBezTo>
                <a:cubicBezTo>
                  <a:pt x="44263" y="5832"/>
                  <a:pt x="44414" y="5811"/>
                  <a:pt x="44560" y="5811"/>
                </a:cubicBezTo>
                <a:cubicBezTo>
                  <a:pt x="44530" y="5629"/>
                  <a:pt x="44347" y="5720"/>
                  <a:pt x="44439" y="5537"/>
                </a:cubicBezTo>
                <a:cubicBezTo>
                  <a:pt x="44560" y="5537"/>
                  <a:pt x="44695" y="5524"/>
                  <a:pt x="44835" y="5524"/>
                </a:cubicBezTo>
                <a:cubicBezTo>
                  <a:pt x="44905" y="5524"/>
                  <a:pt x="44976" y="5527"/>
                  <a:pt x="45046" y="5537"/>
                </a:cubicBezTo>
                <a:cubicBezTo>
                  <a:pt x="45079" y="5545"/>
                  <a:pt x="45109" y="5548"/>
                  <a:pt x="45137" y="5548"/>
                </a:cubicBezTo>
                <a:cubicBezTo>
                  <a:pt x="45341" y="5548"/>
                  <a:pt x="45418" y="5364"/>
                  <a:pt x="45472" y="5203"/>
                </a:cubicBezTo>
                <a:cubicBezTo>
                  <a:pt x="45563" y="4990"/>
                  <a:pt x="45381" y="4899"/>
                  <a:pt x="45198" y="4838"/>
                </a:cubicBezTo>
                <a:cubicBezTo>
                  <a:pt x="44682" y="4686"/>
                  <a:pt x="44347" y="4139"/>
                  <a:pt x="43739" y="4139"/>
                </a:cubicBezTo>
                <a:lnTo>
                  <a:pt x="44955" y="4139"/>
                </a:lnTo>
                <a:cubicBezTo>
                  <a:pt x="44785" y="4007"/>
                  <a:pt x="44618" y="3969"/>
                  <a:pt x="44454" y="3969"/>
                </a:cubicBezTo>
                <a:cubicBezTo>
                  <a:pt x="44228" y="3969"/>
                  <a:pt x="44008" y="4041"/>
                  <a:pt x="43793" y="4041"/>
                </a:cubicBezTo>
                <a:cubicBezTo>
                  <a:pt x="43662" y="4041"/>
                  <a:pt x="43532" y="4014"/>
                  <a:pt x="43405" y="3926"/>
                </a:cubicBezTo>
                <a:cubicBezTo>
                  <a:pt x="43618" y="3896"/>
                  <a:pt x="43770" y="3866"/>
                  <a:pt x="43952" y="3835"/>
                </a:cubicBezTo>
                <a:cubicBezTo>
                  <a:pt x="43132" y="3562"/>
                  <a:pt x="42372" y="3166"/>
                  <a:pt x="41369" y="3166"/>
                </a:cubicBezTo>
                <a:cubicBezTo>
                  <a:pt x="41825" y="2954"/>
                  <a:pt x="42220" y="2832"/>
                  <a:pt x="42524" y="2619"/>
                </a:cubicBezTo>
                <a:cubicBezTo>
                  <a:pt x="42862" y="2394"/>
                  <a:pt x="43201" y="2284"/>
                  <a:pt x="43554" y="2284"/>
                </a:cubicBezTo>
                <a:cubicBezTo>
                  <a:pt x="43772" y="2284"/>
                  <a:pt x="43994" y="2326"/>
                  <a:pt x="44226" y="2407"/>
                </a:cubicBezTo>
                <a:cubicBezTo>
                  <a:pt x="44640" y="2521"/>
                  <a:pt x="45054" y="2628"/>
                  <a:pt x="45458" y="2628"/>
                </a:cubicBezTo>
                <a:cubicBezTo>
                  <a:pt x="45915" y="2628"/>
                  <a:pt x="46360" y="2491"/>
                  <a:pt x="46779" y="2072"/>
                </a:cubicBezTo>
                <a:cubicBezTo>
                  <a:pt x="46566" y="1525"/>
                  <a:pt x="46019" y="1282"/>
                  <a:pt x="45594" y="1160"/>
                </a:cubicBezTo>
                <a:cubicBezTo>
                  <a:pt x="44035" y="723"/>
                  <a:pt x="42477" y="261"/>
                  <a:pt x="40852" y="261"/>
                </a:cubicBezTo>
                <a:cubicBezTo>
                  <a:pt x="40671" y="261"/>
                  <a:pt x="40488" y="267"/>
                  <a:pt x="40305" y="279"/>
                </a:cubicBezTo>
                <a:cubicBezTo>
                  <a:pt x="40173" y="284"/>
                  <a:pt x="40041" y="287"/>
                  <a:pt x="39909" y="287"/>
                </a:cubicBezTo>
                <a:cubicBezTo>
                  <a:pt x="38587" y="287"/>
                  <a:pt x="37288" y="33"/>
                  <a:pt x="35989" y="5"/>
                </a:cubicBezTo>
                <a:cubicBezTo>
                  <a:pt x="35782" y="2"/>
                  <a:pt x="35576" y="0"/>
                  <a:pt x="353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3" name="Google Shape;3903;p14"/>
          <p:cNvSpPr/>
          <p:nvPr/>
        </p:nvSpPr>
        <p:spPr>
          <a:xfrm rot="4231773">
            <a:off x="-1263370" y="3201409"/>
            <a:ext cx="2695868" cy="1357823"/>
          </a:xfrm>
          <a:custGeom>
            <a:avLst/>
            <a:gdLst/>
            <a:ahLst/>
            <a:cxnLst/>
            <a:rect l="l" t="t" r="r" b="b"/>
            <a:pathLst>
              <a:path w="69242" h="34875" extrusionOk="0">
                <a:moveTo>
                  <a:pt x="63776" y="6151"/>
                </a:moveTo>
                <a:cubicBezTo>
                  <a:pt x="64247" y="6151"/>
                  <a:pt x="64728" y="6322"/>
                  <a:pt x="65017" y="6665"/>
                </a:cubicBezTo>
                <a:cubicBezTo>
                  <a:pt x="64907" y="6630"/>
                  <a:pt x="64794" y="6617"/>
                  <a:pt x="64677" y="6617"/>
                </a:cubicBezTo>
                <a:cubicBezTo>
                  <a:pt x="64355" y="6617"/>
                  <a:pt x="64012" y="6716"/>
                  <a:pt x="63681" y="6716"/>
                </a:cubicBezTo>
                <a:cubicBezTo>
                  <a:pt x="63403" y="6716"/>
                  <a:pt x="63133" y="6647"/>
                  <a:pt x="62889" y="6392"/>
                </a:cubicBezTo>
                <a:cubicBezTo>
                  <a:pt x="63136" y="6231"/>
                  <a:pt x="63453" y="6151"/>
                  <a:pt x="63776" y="6151"/>
                </a:cubicBezTo>
                <a:close/>
                <a:moveTo>
                  <a:pt x="61488" y="6386"/>
                </a:moveTo>
                <a:cubicBezTo>
                  <a:pt x="61785" y="6386"/>
                  <a:pt x="62081" y="6457"/>
                  <a:pt x="62368" y="6457"/>
                </a:cubicBezTo>
                <a:cubicBezTo>
                  <a:pt x="62452" y="6457"/>
                  <a:pt x="62535" y="6451"/>
                  <a:pt x="62617" y="6435"/>
                </a:cubicBezTo>
                <a:lnTo>
                  <a:pt x="62617" y="6435"/>
                </a:lnTo>
                <a:cubicBezTo>
                  <a:pt x="62209" y="6532"/>
                  <a:pt x="61812" y="6776"/>
                  <a:pt x="61370" y="6776"/>
                </a:cubicBezTo>
                <a:cubicBezTo>
                  <a:pt x="61177" y="6776"/>
                  <a:pt x="60976" y="6729"/>
                  <a:pt x="60762" y="6604"/>
                </a:cubicBezTo>
                <a:cubicBezTo>
                  <a:pt x="61001" y="6433"/>
                  <a:pt x="61245" y="6386"/>
                  <a:pt x="61488" y="6386"/>
                </a:cubicBezTo>
                <a:close/>
                <a:moveTo>
                  <a:pt x="60647" y="19297"/>
                </a:moveTo>
                <a:cubicBezTo>
                  <a:pt x="60798" y="19297"/>
                  <a:pt x="60966" y="19329"/>
                  <a:pt x="61157" y="19401"/>
                </a:cubicBezTo>
                <a:cubicBezTo>
                  <a:pt x="61318" y="19463"/>
                  <a:pt x="61510" y="19474"/>
                  <a:pt x="61718" y="19474"/>
                </a:cubicBezTo>
                <a:cubicBezTo>
                  <a:pt x="61838" y="19474"/>
                  <a:pt x="61963" y="19471"/>
                  <a:pt x="62090" y="19471"/>
                </a:cubicBezTo>
                <a:cubicBezTo>
                  <a:pt x="62283" y="19471"/>
                  <a:pt x="62482" y="19479"/>
                  <a:pt x="62677" y="19522"/>
                </a:cubicBezTo>
                <a:cubicBezTo>
                  <a:pt x="62363" y="20131"/>
                  <a:pt x="61737" y="20448"/>
                  <a:pt x="60967" y="20448"/>
                </a:cubicBezTo>
                <a:cubicBezTo>
                  <a:pt x="60468" y="20448"/>
                  <a:pt x="59907" y="20314"/>
                  <a:pt x="59333" y="20039"/>
                </a:cubicBezTo>
                <a:cubicBezTo>
                  <a:pt x="59762" y="19706"/>
                  <a:pt x="60097" y="19297"/>
                  <a:pt x="60647" y="19297"/>
                </a:cubicBezTo>
                <a:close/>
                <a:moveTo>
                  <a:pt x="4925" y="24477"/>
                </a:moveTo>
                <a:cubicBezTo>
                  <a:pt x="5897" y="24477"/>
                  <a:pt x="6779" y="24629"/>
                  <a:pt x="7600" y="25146"/>
                </a:cubicBezTo>
                <a:cubicBezTo>
                  <a:pt x="7464" y="25127"/>
                  <a:pt x="7330" y="25120"/>
                  <a:pt x="7197" y="25120"/>
                </a:cubicBezTo>
                <a:cubicBezTo>
                  <a:pt x="6754" y="25120"/>
                  <a:pt x="6324" y="25200"/>
                  <a:pt x="5900" y="25200"/>
                </a:cubicBezTo>
                <a:cubicBezTo>
                  <a:pt x="5624" y="25200"/>
                  <a:pt x="5350" y="25166"/>
                  <a:pt x="5077" y="25054"/>
                </a:cubicBezTo>
                <a:cubicBezTo>
                  <a:pt x="4985" y="24781"/>
                  <a:pt x="5320" y="24963"/>
                  <a:pt x="5350" y="24811"/>
                </a:cubicBezTo>
                <a:cubicBezTo>
                  <a:pt x="5229" y="24720"/>
                  <a:pt x="5107" y="24629"/>
                  <a:pt x="4925" y="24477"/>
                </a:cubicBezTo>
                <a:close/>
                <a:moveTo>
                  <a:pt x="43436" y="27456"/>
                </a:moveTo>
                <a:cubicBezTo>
                  <a:pt x="43141" y="27536"/>
                  <a:pt x="42941" y="27806"/>
                  <a:pt x="42668" y="27806"/>
                </a:cubicBezTo>
                <a:cubicBezTo>
                  <a:pt x="42632" y="27806"/>
                  <a:pt x="42594" y="27801"/>
                  <a:pt x="42555" y="27790"/>
                </a:cubicBezTo>
                <a:lnTo>
                  <a:pt x="42555" y="27790"/>
                </a:lnTo>
                <a:cubicBezTo>
                  <a:pt x="42585" y="28155"/>
                  <a:pt x="42585" y="28459"/>
                  <a:pt x="42980" y="28611"/>
                </a:cubicBezTo>
                <a:cubicBezTo>
                  <a:pt x="43098" y="28640"/>
                  <a:pt x="43357" y="29038"/>
                  <a:pt x="42827" y="29038"/>
                </a:cubicBezTo>
                <a:cubicBezTo>
                  <a:pt x="42808" y="29038"/>
                  <a:pt x="42788" y="29037"/>
                  <a:pt x="42767" y="29036"/>
                </a:cubicBezTo>
                <a:lnTo>
                  <a:pt x="42767" y="29036"/>
                </a:lnTo>
                <a:cubicBezTo>
                  <a:pt x="42950" y="29188"/>
                  <a:pt x="43071" y="29279"/>
                  <a:pt x="43193" y="29371"/>
                </a:cubicBezTo>
                <a:cubicBezTo>
                  <a:pt x="43223" y="29462"/>
                  <a:pt x="43132" y="29462"/>
                  <a:pt x="43102" y="29462"/>
                </a:cubicBezTo>
                <a:cubicBezTo>
                  <a:pt x="42857" y="29579"/>
                  <a:pt x="42619" y="29624"/>
                  <a:pt x="42386" y="29624"/>
                </a:cubicBezTo>
                <a:cubicBezTo>
                  <a:pt x="41895" y="29624"/>
                  <a:pt x="41428" y="29424"/>
                  <a:pt x="40974" y="29279"/>
                </a:cubicBezTo>
                <a:cubicBezTo>
                  <a:pt x="40123" y="29006"/>
                  <a:pt x="39302" y="28823"/>
                  <a:pt x="38421" y="28823"/>
                </a:cubicBezTo>
                <a:cubicBezTo>
                  <a:pt x="38330" y="28580"/>
                  <a:pt x="38512" y="28428"/>
                  <a:pt x="38542" y="28246"/>
                </a:cubicBezTo>
                <a:cubicBezTo>
                  <a:pt x="38390" y="28033"/>
                  <a:pt x="38056" y="28033"/>
                  <a:pt x="37934" y="27638"/>
                </a:cubicBezTo>
                <a:lnTo>
                  <a:pt x="37934" y="27638"/>
                </a:lnTo>
                <a:cubicBezTo>
                  <a:pt x="38204" y="27651"/>
                  <a:pt x="38471" y="27657"/>
                  <a:pt x="38737" y="27657"/>
                </a:cubicBezTo>
                <a:cubicBezTo>
                  <a:pt x="40332" y="27657"/>
                  <a:pt x="41873" y="27456"/>
                  <a:pt x="43436" y="27456"/>
                </a:cubicBezTo>
                <a:close/>
                <a:moveTo>
                  <a:pt x="39241" y="30769"/>
                </a:moveTo>
                <a:cubicBezTo>
                  <a:pt x="39728" y="30982"/>
                  <a:pt x="40396" y="30678"/>
                  <a:pt x="40944" y="31437"/>
                </a:cubicBezTo>
                <a:cubicBezTo>
                  <a:pt x="40214" y="31255"/>
                  <a:pt x="39697" y="31103"/>
                  <a:pt x="39181" y="30951"/>
                </a:cubicBezTo>
                <a:cubicBezTo>
                  <a:pt x="39211" y="30890"/>
                  <a:pt x="39211" y="30830"/>
                  <a:pt x="39241" y="30769"/>
                </a:cubicBezTo>
                <a:close/>
                <a:moveTo>
                  <a:pt x="37589" y="0"/>
                </a:moveTo>
                <a:cubicBezTo>
                  <a:pt x="36735" y="0"/>
                  <a:pt x="35889" y="233"/>
                  <a:pt x="35031" y="233"/>
                </a:cubicBezTo>
                <a:cubicBezTo>
                  <a:pt x="34925" y="233"/>
                  <a:pt x="34819" y="229"/>
                  <a:pt x="34712" y="221"/>
                </a:cubicBezTo>
                <a:cubicBezTo>
                  <a:pt x="34241" y="172"/>
                  <a:pt x="33769" y="122"/>
                  <a:pt x="33314" y="122"/>
                </a:cubicBezTo>
                <a:cubicBezTo>
                  <a:pt x="33212" y="122"/>
                  <a:pt x="33111" y="124"/>
                  <a:pt x="33010" y="130"/>
                </a:cubicBezTo>
                <a:cubicBezTo>
                  <a:pt x="31521" y="191"/>
                  <a:pt x="30032" y="221"/>
                  <a:pt x="28542" y="221"/>
                </a:cubicBezTo>
                <a:cubicBezTo>
                  <a:pt x="26776" y="221"/>
                  <a:pt x="25010" y="497"/>
                  <a:pt x="23245" y="497"/>
                </a:cubicBezTo>
                <a:cubicBezTo>
                  <a:pt x="23156" y="497"/>
                  <a:pt x="23068" y="496"/>
                  <a:pt x="22980" y="495"/>
                </a:cubicBezTo>
                <a:cubicBezTo>
                  <a:pt x="22300" y="495"/>
                  <a:pt x="21631" y="442"/>
                  <a:pt x="20961" y="442"/>
                </a:cubicBezTo>
                <a:cubicBezTo>
                  <a:pt x="20491" y="442"/>
                  <a:pt x="20021" y="468"/>
                  <a:pt x="19545" y="556"/>
                </a:cubicBezTo>
                <a:cubicBezTo>
                  <a:pt x="19059" y="647"/>
                  <a:pt x="18603" y="890"/>
                  <a:pt x="18086" y="920"/>
                </a:cubicBezTo>
                <a:cubicBezTo>
                  <a:pt x="16384" y="951"/>
                  <a:pt x="14682" y="1012"/>
                  <a:pt x="12980" y="1042"/>
                </a:cubicBezTo>
                <a:cubicBezTo>
                  <a:pt x="11723" y="1042"/>
                  <a:pt x="10453" y="1028"/>
                  <a:pt x="9188" y="1028"/>
                </a:cubicBezTo>
                <a:cubicBezTo>
                  <a:pt x="8555" y="1028"/>
                  <a:pt x="7924" y="1032"/>
                  <a:pt x="7296" y="1042"/>
                </a:cubicBezTo>
                <a:cubicBezTo>
                  <a:pt x="6049" y="1072"/>
                  <a:pt x="4773" y="1072"/>
                  <a:pt x="3557" y="1467"/>
                </a:cubicBezTo>
                <a:cubicBezTo>
                  <a:pt x="3314" y="1559"/>
                  <a:pt x="2919" y="1498"/>
                  <a:pt x="2888" y="1954"/>
                </a:cubicBezTo>
                <a:cubicBezTo>
                  <a:pt x="3800" y="2714"/>
                  <a:pt x="4742" y="2774"/>
                  <a:pt x="6019" y="3018"/>
                </a:cubicBezTo>
                <a:cubicBezTo>
                  <a:pt x="5628" y="3478"/>
                  <a:pt x="5080" y="3642"/>
                  <a:pt x="4574" y="3642"/>
                </a:cubicBezTo>
                <a:cubicBezTo>
                  <a:pt x="4411" y="3642"/>
                  <a:pt x="4252" y="3625"/>
                  <a:pt x="4104" y="3595"/>
                </a:cubicBezTo>
                <a:cubicBezTo>
                  <a:pt x="3986" y="3572"/>
                  <a:pt x="3876" y="3561"/>
                  <a:pt x="3771" y="3561"/>
                </a:cubicBezTo>
                <a:cubicBezTo>
                  <a:pt x="3200" y="3561"/>
                  <a:pt x="2799" y="3871"/>
                  <a:pt x="2311" y="4051"/>
                </a:cubicBezTo>
                <a:cubicBezTo>
                  <a:pt x="2280" y="3778"/>
                  <a:pt x="2189" y="3474"/>
                  <a:pt x="2189" y="3200"/>
                </a:cubicBezTo>
                <a:cubicBezTo>
                  <a:pt x="2189" y="2653"/>
                  <a:pt x="2219" y="2653"/>
                  <a:pt x="2007" y="2501"/>
                </a:cubicBezTo>
                <a:cubicBezTo>
                  <a:pt x="1855" y="2562"/>
                  <a:pt x="1885" y="2805"/>
                  <a:pt x="1824" y="2835"/>
                </a:cubicBezTo>
                <a:cubicBezTo>
                  <a:pt x="1004" y="3413"/>
                  <a:pt x="1125" y="4477"/>
                  <a:pt x="548" y="5176"/>
                </a:cubicBezTo>
                <a:cubicBezTo>
                  <a:pt x="487" y="5267"/>
                  <a:pt x="457" y="5388"/>
                  <a:pt x="457" y="5510"/>
                </a:cubicBezTo>
                <a:cubicBezTo>
                  <a:pt x="365" y="7303"/>
                  <a:pt x="244" y="9066"/>
                  <a:pt x="305" y="10860"/>
                </a:cubicBezTo>
                <a:cubicBezTo>
                  <a:pt x="365" y="11863"/>
                  <a:pt x="335" y="12896"/>
                  <a:pt x="305" y="13899"/>
                </a:cubicBezTo>
                <a:cubicBezTo>
                  <a:pt x="305" y="14993"/>
                  <a:pt x="335" y="16057"/>
                  <a:pt x="213" y="17152"/>
                </a:cubicBezTo>
                <a:cubicBezTo>
                  <a:pt x="1" y="18702"/>
                  <a:pt x="426" y="20161"/>
                  <a:pt x="1004" y="21589"/>
                </a:cubicBezTo>
                <a:cubicBezTo>
                  <a:pt x="1247" y="22197"/>
                  <a:pt x="1764" y="22866"/>
                  <a:pt x="1064" y="23504"/>
                </a:cubicBezTo>
                <a:cubicBezTo>
                  <a:pt x="1034" y="23565"/>
                  <a:pt x="1004" y="23656"/>
                  <a:pt x="1034" y="23717"/>
                </a:cubicBezTo>
                <a:cubicBezTo>
                  <a:pt x="1490" y="24325"/>
                  <a:pt x="1277" y="25146"/>
                  <a:pt x="1672" y="25814"/>
                </a:cubicBezTo>
                <a:cubicBezTo>
                  <a:pt x="1794" y="26027"/>
                  <a:pt x="2098" y="26270"/>
                  <a:pt x="1946" y="26635"/>
                </a:cubicBezTo>
                <a:cubicBezTo>
                  <a:pt x="1794" y="26665"/>
                  <a:pt x="1642" y="26696"/>
                  <a:pt x="1490" y="26726"/>
                </a:cubicBezTo>
                <a:cubicBezTo>
                  <a:pt x="1703" y="27121"/>
                  <a:pt x="1247" y="27243"/>
                  <a:pt x="1156" y="27486"/>
                </a:cubicBezTo>
                <a:cubicBezTo>
                  <a:pt x="1277" y="27881"/>
                  <a:pt x="1672" y="27881"/>
                  <a:pt x="1976" y="28094"/>
                </a:cubicBezTo>
                <a:cubicBezTo>
                  <a:pt x="1794" y="28580"/>
                  <a:pt x="1095" y="28763"/>
                  <a:pt x="1216" y="29340"/>
                </a:cubicBezTo>
                <a:cubicBezTo>
                  <a:pt x="1520" y="29918"/>
                  <a:pt x="2584" y="29431"/>
                  <a:pt x="2645" y="30434"/>
                </a:cubicBezTo>
                <a:cubicBezTo>
                  <a:pt x="2485" y="30422"/>
                  <a:pt x="2326" y="30414"/>
                  <a:pt x="2169" y="30414"/>
                </a:cubicBezTo>
                <a:cubicBezTo>
                  <a:pt x="1581" y="30414"/>
                  <a:pt x="1021" y="30518"/>
                  <a:pt x="517" y="30830"/>
                </a:cubicBezTo>
                <a:cubicBezTo>
                  <a:pt x="305" y="30951"/>
                  <a:pt x="153" y="31042"/>
                  <a:pt x="183" y="31286"/>
                </a:cubicBezTo>
                <a:cubicBezTo>
                  <a:pt x="305" y="31772"/>
                  <a:pt x="1399" y="32653"/>
                  <a:pt x="1916" y="32653"/>
                </a:cubicBezTo>
                <a:cubicBezTo>
                  <a:pt x="2919" y="32653"/>
                  <a:pt x="3922" y="32441"/>
                  <a:pt x="4925" y="32380"/>
                </a:cubicBezTo>
                <a:cubicBezTo>
                  <a:pt x="5606" y="32336"/>
                  <a:pt x="6292" y="32328"/>
                  <a:pt x="6980" y="32328"/>
                </a:cubicBezTo>
                <a:cubicBezTo>
                  <a:pt x="7435" y="32328"/>
                  <a:pt x="7891" y="32332"/>
                  <a:pt x="8348" y="32332"/>
                </a:cubicBezTo>
                <a:cubicBezTo>
                  <a:pt x="9140" y="32332"/>
                  <a:pt x="9935" y="32320"/>
                  <a:pt x="10730" y="32258"/>
                </a:cubicBezTo>
                <a:cubicBezTo>
                  <a:pt x="11023" y="32232"/>
                  <a:pt x="11321" y="32221"/>
                  <a:pt x="11621" y="32221"/>
                </a:cubicBezTo>
                <a:cubicBezTo>
                  <a:pt x="12379" y="32221"/>
                  <a:pt x="13151" y="32293"/>
                  <a:pt x="13891" y="32380"/>
                </a:cubicBezTo>
                <a:cubicBezTo>
                  <a:pt x="14591" y="32471"/>
                  <a:pt x="15350" y="32501"/>
                  <a:pt x="16080" y="32836"/>
                </a:cubicBezTo>
                <a:cubicBezTo>
                  <a:pt x="15928" y="32905"/>
                  <a:pt x="15795" y="32924"/>
                  <a:pt x="15672" y="32924"/>
                </a:cubicBezTo>
                <a:cubicBezTo>
                  <a:pt x="15525" y="32924"/>
                  <a:pt x="15392" y="32896"/>
                  <a:pt x="15259" y="32896"/>
                </a:cubicBezTo>
                <a:cubicBezTo>
                  <a:pt x="14487" y="32910"/>
                  <a:pt x="13708" y="32936"/>
                  <a:pt x="12932" y="32936"/>
                </a:cubicBezTo>
                <a:cubicBezTo>
                  <a:pt x="11967" y="32936"/>
                  <a:pt x="11005" y="32896"/>
                  <a:pt x="10062" y="32745"/>
                </a:cubicBezTo>
                <a:cubicBezTo>
                  <a:pt x="9509" y="32666"/>
                  <a:pt x="8956" y="32587"/>
                  <a:pt x="8403" y="32587"/>
                </a:cubicBezTo>
                <a:cubicBezTo>
                  <a:pt x="8318" y="32587"/>
                  <a:pt x="8232" y="32588"/>
                  <a:pt x="8147" y="32593"/>
                </a:cubicBezTo>
                <a:cubicBezTo>
                  <a:pt x="7843" y="32593"/>
                  <a:pt x="7812" y="32714"/>
                  <a:pt x="7721" y="32836"/>
                </a:cubicBezTo>
                <a:cubicBezTo>
                  <a:pt x="7934" y="32988"/>
                  <a:pt x="8177" y="33079"/>
                  <a:pt x="8329" y="33231"/>
                </a:cubicBezTo>
                <a:cubicBezTo>
                  <a:pt x="9059" y="34082"/>
                  <a:pt x="9970" y="34538"/>
                  <a:pt x="11095" y="34599"/>
                </a:cubicBezTo>
                <a:cubicBezTo>
                  <a:pt x="11165" y="34601"/>
                  <a:pt x="11235" y="34602"/>
                  <a:pt x="11304" y="34602"/>
                </a:cubicBezTo>
                <a:cubicBezTo>
                  <a:pt x="11706" y="34602"/>
                  <a:pt x="12107" y="34567"/>
                  <a:pt x="12500" y="34567"/>
                </a:cubicBezTo>
                <a:cubicBezTo>
                  <a:pt x="12871" y="34567"/>
                  <a:pt x="13235" y="34598"/>
                  <a:pt x="13587" y="34720"/>
                </a:cubicBezTo>
                <a:cubicBezTo>
                  <a:pt x="13923" y="34851"/>
                  <a:pt x="14259" y="34867"/>
                  <a:pt x="14594" y="34867"/>
                </a:cubicBezTo>
                <a:cubicBezTo>
                  <a:pt x="14705" y="34867"/>
                  <a:pt x="14815" y="34865"/>
                  <a:pt x="14926" y="34865"/>
                </a:cubicBezTo>
                <a:cubicBezTo>
                  <a:pt x="15027" y="34865"/>
                  <a:pt x="15128" y="34867"/>
                  <a:pt x="15229" y="34872"/>
                </a:cubicBezTo>
                <a:cubicBezTo>
                  <a:pt x="15262" y="34874"/>
                  <a:pt x="15295" y="34874"/>
                  <a:pt x="15328" y="34874"/>
                </a:cubicBezTo>
                <a:cubicBezTo>
                  <a:pt x="16019" y="34874"/>
                  <a:pt x="16686" y="34597"/>
                  <a:pt x="17352" y="34597"/>
                </a:cubicBezTo>
                <a:cubicBezTo>
                  <a:pt x="17384" y="34597"/>
                  <a:pt x="17416" y="34597"/>
                  <a:pt x="17448" y="34599"/>
                </a:cubicBezTo>
                <a:cubicBezTo>
                  <a:pt x="17611" y="34605"/>
                  <a:pt x="17775" y="34608"/>
                  <a:pt x="17939" y="34608"/>
                </a:cubicBezTo>
                <a:cubicBezTo>
                  <a:pt x="19325" y="34608"/>
                  <a:pt x="20709" y="34391"/>
                  <a:pt x="22068" y="34173"/>
                </a:cubicBezTo>
                <a:cubicBezTo>
                  <a:pt x="23177" y="33997"/>
                  <a:pt x="24286" y="33778"/>
                  <a:pt x="25378" y="33778"/>
                </a:cubicBezTo>
                <a:cubicBezTo>
                  <a:pt x="25603" y="33778"/>
                  <a:pt x="25827" y="33788"/>
                  <a:pt x="26050" y="33808"/>
                </a:cubicBezTo>
                <a:cubicBezTo>
                  <a:pt x="26240" y="33832"/>
                  <a:pt x="26428" y="33841"/>
                  <a:pt x="26615" y="33841"/>
                </a:cubicBezTo>
                <a:cubicBezTo>
                  <a:pt x="27615" y="33841"/>
                  <a:pt x="28584" y="33564"/>
                  <a:pt x="29571" y="33564"/>
                </a:cubicBezTo>
                <a:cubicBezTo>
                  <a:pt x="29613" y="33564"/>
                  <a:pt x="29655" y="33564"/>
                  <a:pt x="29697" y="33565"/>
                </a:cubicBezTo>
                <a:cubicBezTo>
                  <a:pt x="29978" y="33583"/>
                  <a:pt x="30279" y="33600"/>
                  <a:pt x="30577" y="33600"/>
                </a:cubicBezTo>
                <a:cubicBezTo>
                  <a:pt x="30795" y="33600"/>
                  <a:pt x="31011" y="33591"/>
                  <a:pt x="31217" y="33565"/>
                </a:cubicBezTo>
                <a:cubicBezTo>
                  <a:pt x="32615" y="33474"/>
                  <a:pt x="34044" y="33322"/>
                  <a:pt x="35442" y="33322"/>
                </a:cubicBezTo>
                <a:cubicBezTo>
                  <a:pt x="35746" y="33322"/>
                  <a:pt x="36050" y="33261"/>
                  <a:pt x="36323" y="33231"/>
                </a:cubicBezTo>
                <a:cubicBezTo>
                  <a:pt x="36668" y="33231"/>
                  <a:pt x="37014" y="32987"/>
                  <a:pt x="37359" y="32987"/>
                </a:cubicBezTo>
                <a:cubicBezTo>
                  <a:pt x="37469" y="32987"/>
                  <a:pt x="37580" y="33012"/>
                  <a:pt x="37691" y="33079"/>
                </a:cubicBezTo>
                <a:cubicBezTo>
                  <a:pt x="38056" y="33352"/>
                  <a:pt x="38482" y="33292"/>
                  <a:pt x="38877" y="33352"/>
                </a:cubicBezTo>
                <a:cubicBezTo>
                  <a:pt x="38927" y="33360"/>
                  <a:pt x="38976" y="33363"/>
                  <a:pt x="39024" y="33363"/>
                </a:cubicBezTo>
                <a:cubicBezTo>
                  <a:pt x="39303" y="33363"/>
                  <a:pt x="39548" y="33250"/>
                  <a:pt x="39844" y="33250"/>
                </a:cubicBezTo>
                <a:cubicBezTo>
                  <a:pt x="39895" y="33250"/>
                  <a:pt x="39947" y="33253"/>
                  <a:pt x="40001" y="33261"/>
                </a:cubicBezTo>
                <a:cubicBezTo>
                  <a:pt x="41215" y="33435"/>
                  <a:pt x="42388" y="33850"/>
                  <a:pt x="43636" y="33850"/>
                </a:cubicBezTo>
                <a:cubicBezTo>
                  <a:pt x="43920" y="33850"/>
                  <a:pt x="44207" y="33829"/>
                  <a:pt x="44500" y="33778"/>
                </a:cubicBezTo>
                <a:cubicBezTo>
                  <a:pt x="45351" y="33626"/>
                  <a:pt x="46232" y="33839"/>
                  <a:pt x="47084" y="33504"/>
                </a:cubicBezTo>
                <a:cubicBezTo>
                  <a:pt x="46871" y="32349"/>
                  <a:pt x="45625" y="32319"/>
                  <a:pt x="44956" y="31498"/>
                </a:cubicBezTo>
                <a:lnTo>
                  <a:pt x="44956" y="31498"/>
                </a:lnTo>
                <a:cubicBezTo>
                  <a:pt x="45109" y="31519"/>
                  <a:pt x="45257" y="31530"/>
                  <a:pt x="45398" y="31530"/>
                </a:cubicBezTo>
                <a:cubicBezTo>
                  <a:pt x="46070" y="31530"/>
                  <a:pt x="46623" y="31303"/>
                  <a:pt x="47175" y="30951"/>
                </a:cubicBezTo>
                <a:cubicBezTo>
                  <a:pt x="46658" y="30130"/>
                  <a:pt x="45746" y="30009"/>
                  <a:pt x="45017" y="29583"/>
                </a:cubicBezTo>
                <a:cubicBezTo>
                  <a:pt x="45290" y="29188"/>
                  <a:pt x="45685" y="29371"/>
                  <a:pt x="46020" y="29279"/>
                </a:cubicBezTo>
                <a:cubicBezTo>
                  <a:pt x="46111" y="28307"/>
                  <a:pt x="45898" y="27912"/>
                  <a:pt x="44895" y="27364"/>
                </a:cubicBezTo>
                <a:cubicBezTo>
                  <a:pt x="45057" y="27364"/>
                  <a:pt x="45192" y="27351"/>
                  <a:pt x="45318" y="27351"/>
                </a:cubicBezTo>
                <a:cubicBezTo>
                  <a:pt x="45381" y="27351"/>
                  <a:pt x="45442" y="27354"/>
                  <a:pt x="45503" y="27364"/>
                </a:cubicBezTo>
                <a:cubicBezTo>
                  <a:pt x="46099" y="27486"/>
                  <a:pt x="46694" y="27530"/>
                  <a:pt x="47290" y="27530"/>
                </a:cubicBezTo>
                <a:cubicBezTo>
                  <a:pt x="48031" y="27530"/>
                  <a:pt x="48773" y="27462"/>
                  <a:pt x="49515" y="27395"/>
                </a:cubicBezTo>
                <a:cubicBezTo>
                  <a:pt x="49800" y="27371"/>
                  <a:pt x="50067" y="27236"/>
                  <a:pt x="50358" y="27236"/>
                </a:cubicBezTo>
                <a:cubicBezTo>
                  <a:pt x="50439" y="27236"/>
                  <a:pt x="50523" y="27247"/>
                  <a:pt x="50609" y="27273"/>
                </a:cubicBezTo>
                <a:cubicBezTo>
                  <a:pt x="51187" y="27425"/>
                  <a:pt x="51795" y="27516"/>
                  <a:pt x="52403" y="27516"/>
                </a:cubicBezTo>
                <a:cubicBezTo>
                  <a:pt x="53223" y="27516"/>
                  <a:pt x="53983" y="27273"/>
                  <a:pt x="54774" y="27243"/>
                </a:cubicBezTo>
                <a:cubicBezTo>
                  <a:pt x="56810" y="27182"/>
                  <a:pt x="58847" y="27273"/>
                  <a:pt x="60883" y="27091"/>
                </a:cubicBezTo>
                <a:cubicBezTo>
                  <a:pt x="61390" y="27050"/>
                  <a:pt x="61893" y="27040"/>
                  <a:pt x="62394" y="27040"/>
                </a:cubicBezTo>
                <a:cubicBezTo>
                  <a:pt x="62895" y="27040"/>
                  <a:pt x="63394" y="27050"/>
                  <a:pt x="63891" y="27050"/>
                </a:cubicBezTo>
                <a:cubicBezTo>
                  <a:pt x="64389" y="27050"/>
                  <a:pt x="64885" y="27040"/>
                  <a:pt x="65382" y="27000"/>
                </a:cubicBezTo>
                <a:cubicBezTo>
                  <a:pt x="66598" y="26909"/>
                  <a:pt x="67753" y="26787"/>
                  <a:pt x="68847" y="26361"/>
                </a:cubicBezTo>
                <a:cubicBezTo>
                  <a:pt x="68816" y="26088"/>
                  <a:pt x="68786" y="25845"/>
                  <a:pt x="68786" y="25723"/>
                </a:cubicBezTo>
                <a:cubicBezTo>
                  <a:pt x="67935" y="25054"/>
                  <a:pt x="66841" y="25480"/>
                  <a:pt x="66081" y="24781"/>
                </a:cubicBezTo>
                <a:cubicBezTo>
                  <a:pt x="66415" y="24447"/>
                  <a:pt x="66871" y="24477"/>
                  <a:pt x="67266" y="24355"/>
                </a:cubicBezTo>
                <a:cubicBezTo>
                  <a:pt x="67844" y="24143"/>
                  <a:pt x="68026" y="23839"/>
                  <a:pt x="67661" y="23383"/>
                </a:cubicBezTo>
                <a:cubicBezTo>
                  <a:pt x="67509" y="23187"/>
                  <a:pt x="67279" y="23100"/>
                  <a:pt x="67026" y="23100"/>
                </a:cubicBezTo>
                <a:cubicBezTo>
                  <a:pt x="66926" y="23100"/>
                  <a:pt x="66823" y="23114"/>
                  <a:pt x="66719" y="23140"/>
                </a:cubicBezTo>
                <a:cubicBezTo>
                  <a:pt x="66573" y="23184"/>
                  <a:pt x="66427" y="23217"/>
                  <a:pt x="66279" y="23217"/>
                </a:cubicBezTo>
                <a:cubicBezTo>
                  <a:pt x="66027" y="23217"/>
                  <a:pt x="65771" y="23123"/>
                  <a:pt x="65503" y="22836"/>
                </a:cubicBezTo>
                <a:cubicBezTo>
                  <a:pt x="66202" y="22744"/>
                  <a:pt x="66233" y="22045"/>
                  <a:pt x="66719" y="21832"/>
                </a:cubicBezTo>
                <a:cubicBezTo>
                  <a:pt x="66902" y="21741"/>
                  <a:pt x="66902" y="21529"/>
                  <a:pt x="66841" y="21498"/>
                </a:cubicBezTo>
                <a:cubicBezTo>
                  <a:pt x="66214" y="21140"/>
                  <a:pt x="65909" y="20312"/>
                  <a:pt x="65092" y="20312"/>
                </a:cubicBezTo>
                <a:cubicBezTo>
                  <a:pt x="65077" y="20312"/>
                  <a:pt x="65062" y="20312"/>
                  <a:pt x="65047" y="20313"/>
                </a:cubicBezTo>
                <a:cubicBezTo>
                  <a:pt x="65022" y="20314"/>
                  <a:pt x="64996" y="20314"/>
                  <a:pt x="64971" y="20314"/>
                </a:cubicBezTo>
                <a:cubicBezTo>
                  <a:pt x="64160" y="20314"/>
                  <a:pt x="63566" y="19849"/>
                  <a:pt x="62859" y="19614"/>
                </a:cubicBezTo>
                <a:cubicBezTo>
                  <a:pt x="63862" y="19340"/>
                  <a:pt x="64865" y="19431"/>
                  <a:pt x="65868" y="19310"/>
                </a:cubicBezTo>
                <a:cubicBezTo>
                  <a:pt x="66628" y="19249"/>
                  <a:pt x="67479" y="19310"/>
                  <a:pt x="68026" y="18611"/>
                </a:cubicBezTo>
                <a:cubicBezTo>
                  <a:pt x="67783" y="18276"/>
                  <a:pt x="67327" y="18185"/>
                  <a:pt x="67054" y="17911"/>
                </a:cubicBezTo>
                <a:cubicBezTo>
                  <a:pt x="66447" y="17305"/>
                  <a:pt x="65698" y="17146"/>
                  <a:pt x="64956" y="17146"/>
                </a:cubicBezTo>
                <a:cubicBezTo>
                  <a:pt x="64731" y="17146"/>
                  <a:pt x="64507" y="17161"/>
                  <a:pt x="64288" y="17182"/>
                </a:cubicBezTo>
                <a:cubicBezTo>
                  <a:pt x="62950" y="17273"/>
                  <a:pt x="61643" y="17395"/>
                  <a:pt x="60306" y="17395"/>
                </a:cubicBezTo>
                <a:cubicBezTo>
                  <a:pt x="59850" y="17395"/>
                  <a:pt x="59850" y="17395"/>
                  <a:pt x="59546" y="16908"/>
                </a:cubicBezTo>
                <a:cubicBezTo>
                  <a:pt x="60694" y="16626"/>
                  <a:pt x="61842" y="16534"/>
                  <a:pt x="62991" y="16534"/>
                </a:cubicBezTo>
                <a:cubicBezTo>
                  <a:pt x="63940" y="16534"/>
                  <a:pt x="64889" y="16596"/>
                  <a:pt x="65838" y="16665"/>
                </a:cubicBezTo>
                <a:cubicBezTo>
                  <a:pt x="66173" y="16710"/>
                  <a:pt x="66558" y="16853"/>
                  <a:pt x="66895" y="16853"/>
                </a:cubicBezTo>
                <a:cubicBezTo>
                  <a:pt x="67017" y="16853"/>
                  <a:pt x="67132" y="16835"/>
                  <a:pt x="67236" y="16787"/>
                </a:cubicBezTo>
                <a:cubicBezTo>
                  <a:pt x="67661" y="16604"/>
                  <a:pt x="68026" y="16149"/>
                  <a:pt x="68300" y="15693"/>
                </a:cubicBezTo>
                <a:cubicBezTo>
                  <a:pt x="68421" y="15510"/>
                  <a:pt x="68239" y="15115"/>
                  <a:pt x="68209" y="14811"/>
                </a:cubicBezTo>
                <a:cubicBezTo>
                  <a:pt x="67175" y="14507"/>
                  <a:pt x="66111" y="14477"/>
                  <a:pt x="65108" y="14386"/>
                </a:cubicBezTo>
                <a:cubicBezTo>
                  <a:pt x="64525" y="14321"/>
                  <a:pt x="63957" y="14179"/>
                  <a:pt x="63382" y="14179"/>
                </a:cubicBezTo>
                <a:cubicBezTo>
                  <a:pt x="63148" y="14179"/>
                  <a:pt x="62914" y="14203"/>
                  <a:pt x="62677" y="14264"/>
                </a:cubicBezTo>
                <a:cubicBezTo>
                  <a:pt x="62632" y="14274"/>
                  <a:pt x="62592" y="14279"/>
                  <a:pt x="62556" y="14279"/>
                </a:cubicBezTo>
                <a:cubicBezTo>
                  <a:pt x="62270" y="14279"/>
                  <a:pt x="62238" y="13973"/>
                  <a:pt x="62373" y="13595"/>
                </a:cubicBezTo>
                <a:cubicBezTo>
                  <a:pt x="62708" y="13562"/>
                  <a:pt x="63045" y="13549"/>
                  <a:pt x="63382" y="13549"/>
                </a:cubicBezTo>
                <a:cubicBezTo>
                  <a:pt x="64724" y="13549"/>
                  <a:pt x="66072" y="13759"/>
                  <a:pt x="67405" y="13759"/>
                </a:cubicBezTo>
                <a:cubicBezTo>
                  <a:pt x="67888" y="13759"/>
                  <a:pt x="68369" y="13731"/>
                  <a:pt x="68847" y="13656"/>
                </a:cubicBezTo>
                <a:cubicBezTo>
                  <a:pt x="68634" y="13322"/>
                  <a:pt x="68877" y="12805"/>
                  <a:pt x="68634" y="12531"/>
                </a:cubicBezTo>
                <a:cubicBezTo>
                  <a:pt x="66324" y="11863"/>
                  <a:pt x="64014" y="11863"/>
                  <a:pt x="61734" y="11468"/>
                </a:cubicBezTo>
                <a:cubicBezTo>
                  <a:pt x="61917" y="11072"/>
                  <a:pt x="62494" y="11316"/>
                  <a:pt x="62555" y="10829"/>
                </a:cubicBezTo>
                <a:cubicBezTo>
                  <a:pt x="61765" y="10434"/>
                  <a:pt x="60731" y="11012"/>
                  <a:pt x="60063" y="10130"/>
                </a:cubicBezTo>
                <a:cubicBezTo>
                  <a:pt x="60451" y="10067"/>
                  <a:pt x="60730" y="10033"/>
                  <a:pt x="60956" y="10033"/>
                </a:cubicBezTo>
                <a:cubicBezTo>
                  <a:pt x="61385" y="10033"/>
                  <a:pt x="61620" y="10156"/>
                  <a:pt x="62038" y="10434"/>
                </a:cubicBezTo>
                <a:cubicBezTo>
                  <a:pt x="62480" y="10264"/>
                  <a:pt x="63319" y="10161"/>
                  <a:pt x="64085" y="10161"/>
                </a:cubicBezTo>
                <a:cubicBezTo>
                  <a:pt x="64691" y="10161"/>
                  <a:pt x="65252" y="10226"/>
                  <a:pt x="65534" y="10373"/>
                </a:cubicBezTo>
                <a:cubicBezTo>
                  <a:pt x="65871" y="10537"/>
                  <a:pt x="66191" y="10604"/>
                  <a:pt x="66500" y="10604"/>
                </a:cubicBezTo>
                <a:cubicBezTo>
                  <a:pt x="67109" y="10604"/>
                  <a:pt x="67674" y="10342"/>
                  <a:pt x="68239" y="10039"/>
                </a:cubicBezTo>
                <a:cubicBezTo>
                  <a:pt x="68239" y="10039"/>
                  <a:pt x="68269" y="10009"/>
                  <a:pt x="68300" y="9978"/>
                </a:cubicBezTo>
                <a:cubicBezTo>
                  <a:pt x="68209" y="9917"/>
                  <a:pt x="68117" y="9887"/>
                  <a:pt x="67996" y="9826"/>
                </a:cubicBezTo>
                <a:cubicBezTo>
                  <a:pt x="68330" y="9644"/>
                  <a:pt x="68482" y="9340"/>
                  <a:pt x="68513" y="8975"/>
                </a:cubicBezTo>
                <a:cubicBezTo>
                  <a:pt x="68361" y="8945"/>
                  <a:pt x="68209" y="8975"/>
                  <a:pt x="68148" y="8914"/>
                </a:cubicBezTo>
                <a:cubicBezTo>
                  <a:pt x="67905" y="8732"/>
                  <a:pt x="67418" y="8975"/>
                  <a:pt x="67388" y="8519"/>
                </a:cubicBezTo>
                <a:cubicBezTo>
                  <a:pt x="67357" y="8246"/>
                  <a:pt x="67540" y="8033"/>
                  <a:pt x="67874" y="7911"/>
                </a:cubicBezTo>
                <a:cubicBezTo>
                  <a:pt x="68087" y="7851"/>
                  <a:pt x="68026" y="7486"/>
                  <a:pt x="67813" y="7364"/>
                </a:cubicBezTo>
                <a:cubicBezTo>
                  <a:pt x="67570" y="7243"/>
                  <a:pt x="67388" y="7060"/>
                  <a:pt x="67114" y="6969"/>
                </a:cubicBezTo>
                <a:cubicBezTo>
                  <a:pt x="66780" y="6878"/>
                  <a:pt x="66354" y="6908"/>
                  <a:pt x="66050" y="6635"/>
                </a:cubicBezTo>
                <a:cubicBezTo>
                  <a:pt x="66129" y="6556"/>
                  <a:pt x="66208" y="6477"/>
                  <a:pt x="66228" y="6477"/>
                </a:cubicBezTo>
                <a:cubicBezTo>
                  <a:pt x="66231" y="6477"/>
                  <a:pt x="66233" y="6479"/>
                  <a:pt x="66233" y="6483"/>
                </a:cubicBezTo>
                <a:cubicBezTo>
                  <a:pt x="66474" y="6582"/>
                  <a:pt x="66701" y="6623"/>
                  <a:pt x="66916" y="6623"/>
                </a:cubicBezTo>
                <a:cubicBezTo>
                  <a:pt x="67624" y="6623"/>
                  <a:pt x="68218" y="6178"/>
                  <a:pt x="68847" y="5875"/>
                </a:cubicBezTo>
                <a:cubicBezTo>
                  <a:pt x="69060" y="5753"/>
                  <a:pt x="69242" y="5571"/>
                  <a:pt x="69212" y="5267"/>
                </a:cubicBezTo>
                <a:cubicBezTo>
                  <a:pt x="69212" y="5085"/>
                  <a:pt x="69212" y="4841"/>
                  <a:pt x="68999" y="4811"/>
                </a:cubicBezTo>
                <a:cubicBezTo>
                  <a:pt x="68482" y="4781"/>
                  <a:pt x="68057" y="4477"/>
                  <a:pt x="67570" y="4355"/>
                </a:cubicBezTo>
                <a:cubicBezTo>
                  <a:pt x="65595" y="3869"/>
                  <a:pt x="63558" y="3595"/>
                  <a:pt x="61491" y="3504"/>
                </a:cubicBezTo>
                <a:cubicBezTo>
                  <a:pt x="61461" y="3230"/>
                  <a:pt x="61613" y="3170"/>
                  <a:pt x="61734" y="3048"/>
                </a:cubicBezTo>
                <a:cubicBezTo>
                  <a:pt x="62190" y="2622"/>
                  <a:pt x="62190" y="2075"/>
                  <a:pt x="61582" y="1893"/>
                </a:cubicBezTo>
                <a:cubicBezTo>
                  <a:pt x="60214" y="1437"/>
                  <a:pt x="59029" y="616"/>
                  <a:pt x="57448" y="525"/>
                </a:cubicBezTo>
                <a:cubicBezTo>
                  <a:pt x="55321" y="404"/>
                  <a:pt x="53193" y="464"/>
                  <a:pt x="51096" y="221"/>
                </a:cubicBezTo>
                <a:cubicBezTo>
                  <a:pt x="50967" y="208"/>
                  <a:pt x="50837" y="202"/>
                  <a:pt x="50707" y="202"/>
                </a:cubicBezTo>
                <a:cubicBezTo>
                  <a:pt x="50079" y="202"/>
                  <a:pt x="49442" y="331"/>
                  <a:pt x="48829" y="331"/>
                </a:cubicBezTo>
                <a:cubicBezTo>
                  <a:pt x="48702" y="331"/>
                  <a:pt x="48576" y="326"/>
                  <a:pt x="48451" y="312"/>
                </a:cubicBezTo>
                <a:cubicBezTo>
                  <a:pt x="46840" y="100"/>
                  <a:pt x="45199" y="130"/>
                  <a:pt x="43588" y="69"/>
                </a:cubicBezTo>
                <a:cubicBezTo>
                  <a:pt x="43552" y="68"/>
                  <a:pt x="43517" y="67"/>
                  <a:pt x="43481" y="67"/>
                </a:cubicBezTo>
                <a:cubicBezTo>
                  <a:pt x="42836" y="67"/>
                  <a:pt x="42192" y="258"/>
                  <a:pt x="41560" y="258"/>
                </a:cubicBezTo>
                <a:cubicBezTo>
                  <a:pt x="41364" y="258"/>
                  <a:pt x="41168" y="239"/>
                  <a:pt x="40974" y="191"/>
                </a:cubicBezTo>
                <a:cubicBezTo>
                  <a:pt x="40718" y="129"/>
                  <a:pt x="40463" y="111"/>
                  <a:pt x="40207" y="111"/>
                </a:cubicBezTo>
                <a:cubicBezTo>
                  <a:pt x="39837" y="111"/>
                  <a:pt x="39467" y="149"/>
                  <a:pt x="39096" y="149"/>
                </a:cubicBezTo>
                <a:cubicBezTo>
                  <a:pt x="38841" y="149"/>
                  <a:pt x="38585" y="131"/>
                  <a:pt x="38330" y="69"/>
                </a:cubicBezTo>
                <a:cubicBezTo>
                  <a:pt x="38082" y="20"/>
                  <a:pt x="37835" y="0"/>
                  <a:pt x="3758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4" name="Google Shape;3904;p14"/>
          <p:cNvSpPr/>
          <p:nvPr/>
        </p:nvSpPr>
        <p:spPr>
          <a:xfrm rot="-640842">
            <a:off x="8288366" y="-284405"/>
            <a:ext cx="2205658" cy="2602494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5" name="Google Shape;3905;p14"/>
          <p:cNvGrpSpPr/>
          <p:nvPr/>
        </p:nvGrpSpPr>
        <p:grpSpPr>
          <a:xfrm rot="-2272776">
            <a:off x="-1071811" y="-593334"/>
            <a:ext cx="3222344" cy="1467405"/>
            <a:chOff x="3427375" y="613525"/>
            <a:chExt cx="1481825" cy="674800"/>
          </a:xfrm>
        </p:grpSpPr>
        <p:sp>
          <p:nvSpPr>
            <p:cNvPr id="3906" name="Google Shape;3906;p14"/>
            <p:cNvSpPr/>
            <p:nvPr/>
          </p:nvSpPr>
          <p:spPr>
            <a:xfrm>
              <a:off x="3963875" y="791325"/>
              <a:ext cx="17500" cy="19375"/>
            </a:xfrm>
            <a:custGeom>
              <a:avLst/>
              <a:gdLst/>
              <a:ahLst/>
              <a:cxnLst/>
              <a:rect l="l" t="t" r="r" b="b"/>
              <a:pathLst>
                <a:path w="700" h="775" extrusionOk="0">
                  <a:moveTo>
                    <a:pt x="334" y="1"/>
                  </a:moveTo>
                  <a:cubicBezTo>
                    <a:pt x="91" y="31"/>
                    <a:pt x="0" y="214"/>
                    <a:pt x="0" y="426"/>
                  </a:cubicBezTo>
                  <a:cubicBezTo>
                    <a:pt x="26" y="633"/>
                    <a:pt x="140" y="774"/>
                    <a:pt x="323" y="774"/>
                  </a:cubicBezTo>
                  <a:cubicBezTo>
                    <a:pt x="355" y="774"/>
                    <a:pt x="389" y="770"/>
                    <a:pt x="426" y="761"/>
                  </a:cubicBezTo>
                  <a:cubicBezTo>
                    <a:pt x="608" y="730"/>
                    <a:pt x="699" y="578"/>
                    <a:pt x="699" y="396"/>
                  </a:cubicBezTo>
                  <a:cubicBezTo>
                    <a:pt x="699" y="153"/>
                    <a:pt x="578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4"/>
            <p:cNvSpPr/>
            <p:nvPr/>
          </p:nvSpPr>
          <p:spPr>
            <a:xfrm>
              <a:off x="4552025" y="909875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365" y="1"/>
                  </a:moveTo>
                  <a:cubicBezTo>
                    <a:pt x="92" y="1"/>
                    <a:pt x="31" y="213"/>
                    <a:pt x="31" y="426"/>
                  </a:cubicBezTo>
                  <a:cubicBezTo>
                    <a:pt x="0" y="639"/>
                    <a:pt x="122" y="821"/>
                    <a:pt x="365" y="821"/>
                  </a:cubicBezTo>
                  <a:cubicBezTo>
                    <a:pt x="608" y="791"/>
                    <a:pt x="730" y="639"/>
                    <a:pt x="760" y="426"/>
                  </a:cubicBezTo>
                  <a:cubicBezTo>
                    <a:pt x="700" y="183"/>
                    <a:pt x="578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4"/>
            <p:cNvSpPr/>
            <p:nvPr/>
          </p:nvSpPr>
          <p:spPr>
            <a:xfrm>
              <a:off x="3670550" y="912075"/>
              <a:ext cx="16750" cy="17675"/>
            </a:xfrm>
            <a:custGeom>
              <a:avLst/>
              <a:gdLst/>
              <a:ahLst/>
              <a:cxnLst/>
              <a:rect l="l" t="t" r="r" b="b"/>
              <a:pathLst>
                <a:path w="670" h="707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92" y="703"/>
                    <a:pt x="304" y="703"/>
                  </a:cubicBezTo>
                  <a:cubicBezTo>
                    <a:pt x="320" y="705"/>
                    <a:pt x="335" y="706"/>
                    <a:pt x="350" y="706"/>
                  </a:cubicBezTo>
                  <a:cubicBezTo>
                    <a:pt x="535" y="706"/>
                    <a:pt x="641" y="535"/>
                    <a:pt x="669" y="338"/>
                  </a:cubicBezTo>
                  <a:cubicBezTo>
                    <a:pt x="639" y="156"/>
                    <a:pt x="54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4"/>
            <p:cNvSpPr/>
            <p:nvPr/>
          </p:nvSpPr>
          <p:spPr>
            <a:xfrm>
              <a:off x="3866600" y="910575"/>
              <a:ext cx="18250" cy="19850"/>
            </a:xfrm>
            <a:custGeom>
              <a:avLst/>
              <a:gdLst/>
              <a:ahLst/>
              <a:cxnLst/>
              <a:rect l="l" t="t" r="r" b="b"/>
              <a:pathLst>
                <a:path w="730" h="794" extrusionOk="0">
                  <a:moveTo>
                    <a:pt x="375" y="0"/>
                  </a:moveTo>
                  <a:cubicBezTo>
                    <a:pt x="362" y="0"/>
                    <a:pt x="349" y="1"/>
                    <a:pt x="335" y="3"/>
                  </a:cubicBezTo>
                  <a:cubicBezTo>
                    <a:pt x="92" y="3"/>
                    <a:pt x="0" y="185"/>
                    <a:pt x="0" y="398"/>
                  </a:cubicBezTo>
                  <a:cubicBezTo>
                    <a:pt x="0" y="641"/>
                    <a:pt x="122" y="793"/>
                    <a:pt x="365" y="793"/>
                  </a:cubicBezTo>
                  <a:cubicBezTo>
                    <a:pt x="608" y="793"/>
                    <a:pt x="700" y="611"/>
                    <a:pt x="730" y="398"/>
                  </a:cubicBezTo>
                  <a:cubicBezTo>
                    <a:pt x="644" y="226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4"/>
            <p:cNvSpPr/>
            <p:nvPr/>
          </p:nvSpPr>
          <p:spPr>
            <a:xfrm>
              <a:off x="3961575" y="910275"/>
              <a:ext cx="20550" cy="20900"/>
            </a:xfrm>
            <a:custGeom>
              <a:avLst/>
              <a:gdLst/>
              <a:ahLst/>
              <a:cxnLst/>
              <a:rect l="l" t="t" r="r" b="b"/>
              <a:pathLst>
                <a:path w="822" h="836" extrusionOk="0">
                  <a:moveTo>
                    <a:pt x="456" y="0"/>
                  </a:moveTo>
                  <a:cubicBezTo>
                    <a:pt x="379" y="0"/>
                    <a:pt x="299" y="39"/>
                    <a:pt x="214" y="137"/>
                  </a:cubicBezTo>
                  <a:cubicBezTo>
                    <a:pt x="1" y="410"/>
                    <a:pt x="123" y="623"/>
                    <a:pt x="335" y="836"/>
                  </a:cubicBezTo>
                  <a:cubicBezTo>
                    <a:pt x="791" y="836"/>
                    <a:pt x="822" y="532"/>
                    <a:pt x="791" y="197"/>
                  </a:cubicBezTo>
                  <a:cubicBezTo>
                    <a:pt x="682" y="88"/>
                    <a:pt x="572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4"/>
            <p:cNvSpPr/>
            <p:nvPr/>
          </p:nvSpPr>
          <p:spPr>
            <a:xfrm>
              <a:off x="4061125" y="910650"/>
              <a:ext cx="19025" cy="19775"/>
            </a:xfrm>
            <a:custGeom>
              <a:avLst/>
              <a:gdLst/>
              <a:ahLst/>
              <a:cxnLst/>
              <a:rect l="l" t="t" r="r" b="b"/>
              <a:pathLst>
                <a:path w="761" h="791" extrusionOk="0">
                  <a:moveTo>
                    <a:pt x="366" y="0"/>
                  </a:moveTo>
                  <a:cubicBezTo>
                    <a:pt x="122" y="0"/>
                    <a:pt x="31" y="182"/>
                    <a:pt x="31" y="395"/>
                  </a:cubicBezTo>
                  <a:cubicBezTo>
                    <a:pt x="1" y="638"/>
                    <a:pt x="153" y="790"/>
                    <a:pt x="396" y="790"/>
                  </a:cubicBezTo>
                  <a:cubicBezTo>
                    <a:pt x="639" y="790"/>
                    <a:pt x="730" y="638"/>
                    <a:pt x="761" y="395"/>
                  </a:cubicBezTo>
                  <a:cubicBezTo>
                    <a:pt x="700" y="182"/>
                    <a:pt x="639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4"/>
            <p:cNvSpPr/>
            <p:nvPr/>
          </p:nvSpPr>
          <p:spPr>
            <a:xfrm>
              <a:off x="4158400" y="907975"/>
              <a:ext cx="20550" cy="23050"/>
            </a:xfrm>
            <a:custGeom>
              <a:avLst/>
              <a:gdLst/>
              <a:ahLst/>
              <a:cxnLst/>
              <a:rect l="l" t="t" r="r" b="b"/>
              <a:pathLst>
                <a:path w="822" h="922" extrusionOk="0">
                  <a:moveTo>
                    <a:pt x="529" y="0"/>
                  </a:moveTo>
                  <a:cubicBezTo>
                    <a:pt x="499" y="0"/>
                    <a:pt x="465" y="5"/>
                    <a:pt x="426" y="16"/>
                  </a:cubicBezTo>
                  <a:cubicBezTo>
                    <a:pt x="0" y="137"/>
                    <a:pt x="31" y="472"/>
                    <a:pt x="122" y="776"/>
                  </a:cubicBezTo>
                  <a:cubicBezTo>
                    <a:pt x="318" y="868"/>
                    <a:pt x="445" y="921"/>
                    <a:pt x="534" y="921"/>
                  </a:cubicBezTo>
                  <a:cubicBezTo>
                    <a:pt x="679" y="921"/>
                    <a:pt x="727" y="780"/>
                    <a:pt x="821" y="441"/>
                  </a:cubicBezTo>
                  <a:cubicBezTo>
                    <a:pt x="741" y="280"/>
                    <a:pt x="755" y="0"/>
                    <a:pt x="5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4"/>
            <p:cNvSpPr/>
            <p:nvPr/>
          </p:nvSpPr>
          <p:spPr>
            <a:xfrm>
              <a:off x="4209300" y="1091400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87" y="1"/>
                  </a:moveTo>
                  <a:cubicBezTo>
                    <a:pt x="370" y="1"/>
                    <a:pt x="353" y="2"/>
                    <a:pt x="335" y="4"/>
                  </a:cubicBezTo>
                  <a:cubicBezTo>
                    <a:pt x="92" y="4"/>
                    <a:pt x="1" y="187"/>
                    <a:pt x="1" y="399"/>
                  </a:cubicBezTo>
                  <a:cubicBezTo>
                    <a:pt x="31" y="612"/>
                    <a:pt x="153" y="734"/>
                    <a:pt x="335" y="734"/>
                  </a:cubicBezTo>
                  <a:cubicBezTo>
                    <a:pt x="353" y="736"/>
                    <a:pt x="370" y="737"/>
                    <a:pt x="387" y="737"/>
                  </a:cubicBezTo>
                  <a:cubicBezTo>
                    <a:pt x="592" y="737"/>
                    <a:pt x="674" y="566"/>
                    <a:pt x="730" y="369"/>
                  </a:cubicBezTo>
                  <a:cubicBezTo>
                    <a:pt x="674" y="172"/>
                    <a:pt x="592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4"/>
            <p:cNvSpPr/>
            <p:nvPr/>
          </p:nvSpPr>
          <p:spPr>
            <a:xfrm>
              <a:off x="4257950" y="910650"/>
              <a:ext cx="18250" cy="19875"/>
            </a:xfrm>
            <a:custGeom>
              <a:avLst/>
              <a:gdLst/>
              <a:ahLst/>
              <a:cxnLst/>
              <a:rect l="l" t="t" r="r" b="b"/>
              <a:pathLst>
                <a:path w="730" h="795" extrusionOk="0">
                  <a:moveTo>
                    <a:pt x="395" y="0"/>
                  </a:moveTo>
                  <a:cubicBezTo>
                    <a:pt x="152" y="0"/>
                    <a:pt x="31" y="182"/>
                    <a:pt x="31" y="395"/>
                  </a:cubicBezTo>
                  <a:cubicBezTo>
                    <a:pt x="0" y="608"/>
                    <a:pt x="122" y="760"/>
                    <a:pt x="304" y="790"/>
                  </a:cubicBezTo>
                  <a:cubicBezTo>
                    <a:pt x="329" y="793"/>
                    <a:pt x="352" y="795"/>
                    <a:pt x="375" y="795"/>
                  </a:cubicBezTo>
                  <a:cubicBezTo>
                    <a:pt x="577" y="795"/>
                    <a:pt x="702" y="675"/>
                    <a:pt x="730" y="456"/>
                  </a:cubicBezTo>
                  <a:cubicBezTo>
                    <a:pt x="730" y="213"/>
                    <a:pt x="608" y="3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4"/>
            <p:cNvSpPr/>
            <p:nvPr/>
          </p:nvSpPr>
          <p:spPr>
            <a:xfrm>
              <a:off x="4355225" y="909775"/>
              <a:ext cx="21275" cy="21575"/>
            </a:xfrm>
            <a:custGeom>
              <a:avLst/>
              <a:gdLst/>
              <a:ahLst/>
              <a:cxnLst/>
              <a:rect l="l" t="t" r="r" b="b"/>
              <a:pathLst>
                <a:path w="851" h="863" extrusionOk="0">
                  <a:moveTo>
                    <a:pt x="382" y="0"/>
                  </a:moveTo>
                  <a:cubicBezTo>
                    <a:pt x="260" y="0"/>
                    <a:pt x="145" y="103"/>
                    <a:pt x="30" y="217"/>
                  </a:cubicBezTo>
                  <a:cubicBezTo>
                    <a:pt x="2" y="527"/>
                    <a:pt x="0" y="862"/>
                    <a:pt x="410" y="862"/>
                  </a:cubicBezTo>
                  <a:cubicBezTo>
                    <a:pt x="443" y="862"/>
                    <a:pt x="478" y="860"/>
                    <a:pt x="517" y="856"/>
                  </a:cubicBezTo>
                  <a:cubicBezTo>
                    <a:pt x="760" y="643"/>
                    <a:pt x="851" y="400"/>
                    <a:pt x="608" y="126"/>
                  </a:cubicBezTo>
                  <a:cubicBezTo>
                    <a:pt x="529" y="36"/>
                    <a:pt x="454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4"/>
            <p:cNvSpPr/>
            <p:nvPr/>
          </p:nvSpPr>
          <p:spPr>
            <a:xfrm>
              <a:off x="4600650" y="1091500"/>
              <a:ext cx="19025" cy="18400"/>
            </a:xfrm>
            <a:custGeom>
              <a:avLst/>
              <a:gdLst/>
              <a:ahLst/>
              <a:cxnLst/>
              <a:rect l="l" t="t" r="r" b="b"/>
              <a:pathLst>
                <a:path w="761" h="736" extrusionOk="0">
                  <a:moveTo>
                    <a:pt x="426" y="0"/>
                  </a:moveTo>
                  <a:cubicBezTo>
                    <a:pt x="183" y="0"/>
                    <a:pt x="62" y="122"/>
                    <a:pt x="31" y="365"/>
                  </a:cubicBezTo>
                  <a:cubicBezTo>
                    <a:pt x="1" y="578"/>
                    <a:pt x="153" y="699"/>
                    <a:pt x="335" y="730"/>
                  </a:cubicBezTo>
                  <a:cubicBezTo>
                    <a:pt x="358" y="733"/>
                    <a:pt x="380" y="735"/>
                    <a:pt x="402" y="735"/>
                  </a:cubicBezTo>
                  <a:cubicBezTo>
                    <a:pt x="554" y="735"/>
                    <a:pt x="677" y="642"/>
                    <a:pt x="730" y="456"/>
                  </a:cubicBezTo>
                  <a:cubicBezTo>
                    <a:pt x="761" y="243"/>
                    <a:pt x="66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4"/>
            <p:cNvSpPr/>
            <p:nvPr/>
          </p:nvSpPr>
          <p:spPr>
            <a:xfrm>
              <a:off x="4404600" y="971325"/>
              <a:ext cx="19025" cy="19125"/>
            </a:xfrm>
            <a:custGeom>
              <a:avLst/>
              <a:gdLst/>
              <a:ahLst/>
              <a:cxnLst/>
              <a:rect l="l" t="t" r="r" b="b"/>
              <a:pathLst>
                <a:path w="761" h="765" extrusionOk="0">
                  <a:moveTo>
                    <a:pt x="425" y="1"/>
                  </a:moveTo>
                  <a:cubicBezTo>
                    <a:pt x="406" y="1"/>
                    <a:pt x="386" y="2"/>
                    <a:pt x="365" y="5"/>
                  </a:cubicBezTo>
                  <a:cubicBezTo>
                    <a:pt x="92" y="35"/>
                    <a:pt x="1" y="248"/>
                    <a:pt x="31" y="430"/>
                  </a:cubicBezTo>
                  <a:cubicBezTo>
                    <a:pt x="31" y="613"/>
                    <a:pt x="183" y="765"/>
                    <a:pt x="396" y="765"/>
                  </a:cubicBezTo>
                  <a:cubicBezTo>
                    <a:pt x="609" y="734"/>
                    <a:pt x="761" y="613"/>
                    <a:pt x="761" y="369"/>
                  </a:cubicBezTo>
                  <a:cubicBezTo>
                    <a:pt x="733" y="147"/>
                    <a:pt x="629" y="1"/>
                    <a:pt x="4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4"/>
            <p:cNvSpPr/>
            <p:nvPr/>
          </p:nvSpPr>
          <p:spPr>
            <a:xfrm>
              <a:off x="4111275" y="971425"/>
              <a:ext cx="18275" cy="18375"/>
            </a:xfrm>
            <a:custGeom>
              <a:avLst/>
              <a:gdLst/>
              <a:ahLst/>
              <a:cxnLst/>
              <a:rect l="l" t="t" r="r" b="b"/>
              <a:pathLst>
                <a:path w="731" h="735" extrusionOk="0">
                  <a:moveTo>
                    <a:pt x="366" y="1"/>
                  </a:moveTo>
                  <a:cubicBezTo>
                    <a:pt x="92" y="1"/>
                    <a:pt x="1" y="183"/>
                    <a:pt x="1" y="396"/>
                  </a:cubicBezTo>
                  <a:cubicBezTo>
                    <a:pt x="1" y="609"/>
                    <a:pt x="122" y="730"/>
                    <a:pt x="335" y="730"/>
                  </a:cubicBezTo>
                  <a:cubicBezTo>
                    <a:pt x="357" y="733"/>
                    <a:pt x="377" y="735"/>
                    <a:pt x="397" y="735"/>
                  </a:cubicBezTo>
                  <a:cubicBezTo>
                    <a:pt x="577" y="735"/>
                    <a:pt x="703" y="612"/>
                    <a:pt x="730" y="365"/>
                  </a:cubicBezTo>
                  <a:cubicBezTo>
                    <a:pt x="700" y="183"/>
                    <a:pt x="609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4"/>
            <p:cNvSpPr/>
            <p:nvPr/>
          </p:nvSpPr>
          <p:spPr>
            <a:xfrm>
              <a:off x="4012500" y="971425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65" y="1"/>
                  </a:moveTo>
                  <a:cubicBezTo>
                    <a:pt x="122" y="61"/>
                    <a:pt x="0" y="213"/>
                    <a:pt x="31" y="426"/>
                  </a:cubicBezTo>
                  <a:cubicBezTo>
                    <a:pt x="59" y="593"/>
                    <a:pt x="162" y="734"/>
                    <a:pt x="342" y="734"/>
                  </a:cubicBezTo>
                  <a:cubicBezTo>
                    <a:pt x="360" y="734"/>
                    <a:pt x="377" y="733"/>
                    <a:pt x="396" y="730"/>
                  </a:cubicBezTo>
                  <a:cubicBezTo>
                    <a:pt x="639" y="730"/>
                    <a:pt x="730" y="548"/>
                    <a:pt x="700" y="305"/>
                  </a:cubicBezTo>
                  <a:cubicBezTo>
                    <a:pt x="669" y="122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4"/>
            <p:cNvSpPr/>
            <p:nvPr/>
          </p:nvSpPr>
          <p:spPr>
            <a:xfrm>
              <a:off x="4306575" y="1091375"/>
              <a:ext cx="19025" cy="18375"/>
            </a:xfrm>
            <a:custGeom>
              <a:avLst/>
              <a:gdLst/>
              <a:ahLst/>
              <a:cxnLst/>
              <a:rect l="l" t="t" r="r" b="b"/>
              <a:pathLst>
                <a:path w="761" h="735" extrusionOk="0">
                  <a:moveTo>
                    <a:pt x="421" y="1"/>
                  </a:moveTo>
                  <a:cubicBezTo>
                    <a:pt x="403" y="1"/>
                    <a:pt x="384" y="2"/>
                    <a:pt x="365" y="5"/>
                  </a:cubicBezTo>
                  <a:cubicBezTo>
                    <a:pt x="122" y="36"/>
                    <a:pt x="1" y="218"/>
                    <a:pt x="61" y="461"/>
                  </a:cubicBezTo>
                  <a:cubicBezTo>
                    <a:pt x="92" y="643"/>
                    <a:pt x="213" y="735"/>
                    <a:pt x="396" y="735"/>
                  </a:cubicBezTo>
                  <a:cubicBezTo>
                    <a:pt x="669" y="704"/>
                    <a:pt x="760" y="522"/>
                    <a:pt x="730" y="279"/>
                  </a:cubicBezTo>
                  <a:cubicBezTo>
                    <a:pt x="703" y="115"/>
                    <a:pt x="578" y="1"/>
                    <a:pt x="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4"/>
            <p:cNvSpPr/>
            <p:nvPr/>
          </p:nvSpPr>
          <p:spPr>
            <a:xfrm>
              <a:off x="4012500" y="1091500"/>
              <a:ext cx="18250" cy="18375"/>
            </a:xfrm>
            <a:custGeom>
              <a:avLst/>
              <a:gdLst/>
              <a:ahLst/>
              <a:cxnLst/>
              <a:rect l="l" t="t" r="r" b="b"/>
              <a:pathLst>
                <a:path w="730" h="735" extrusionOk="0">
                  <a:moveTo>
                    <a:pt x="396" y="0"/>
                  </a:moveTo>
                  <a:cubicBezTo>
                    <a:pt x="152" y="0"/>
                    <a:pt x="61" y="152"/>
                    <a:pt x="0" y="395"/>
                  </a:cubicBezTo>
                  <a:cubicBezTo>
                    <a:pt x="55" y="614"/>
                    <a:pt x="183" y="734"/>
                    <a:pt x="363" y="734"/>
                  </a:cubicBezTo>
                  <a:cubicBezTo>
                    <a:pt x="384" y="734"/>
                    <a:pt x="405" y="733"/>
                    <a:pt x="426" y="730"/>
                  </a:cubicBezTo>
                  <a:cubicBezTo>
                    <a:pt x="639" y="699"/>
                    <a:pt x="730" y="547"/>
                    <a:pt x="700" y="335"/>
                  </a:cubicBezTo>
                  <a:cubicBezTo>
                    <a:pt x="700" y="152"/>
                    <a:pt x="578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4"/>
            <p:cNvSpPr/>
            <p:nvPr/>
          </p:nvSpPr>
          <p:spPr>
            <a:xfrm>
              <a:off x="3915225" y="109140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6" y="0"/>
                  </a:moveTo>
                  <a:cubicBezTo>
                    <a:pt x="133" y="0"/>
                    <a:pt x="29" y="146"/>
                    <a:pt x="1" y="369"/>
                  </a:cubicBezTo>
                  <a:cubicBezTo>
                    <a:pt x="1" y="551"/>
                    <a:pt x="92" y="734"/>
                    <a:pt x="305" y="734"/>
                  </a:cubicBezTo>
                  <a:cubicBezTo>
                    <a:pt x="325" y="736"/>
                    <a:pt x="345" y="738"/>
                    <a:pt x="364" y="738"/>
                  </a:cubicBezTo>
                  <a:cubicBezTo>
                    <a:pt x="568" y="738"/>
                    <a:pt x="672" y="591"/>
                    <a:pt x="700" y="369"/>
                  </a:cubicBezTo>
                  <a:cubicBezTo>
                    <a:pt x="670" y="187"/>
                    <a:pt x="609" y="4"/>
                    <a:pt x="396" y="4"/>
                  </a:cubicBezTo>
                  <a:cubicBezTo>
                    <a:pt x="375" y="2"/>
                    <a:pt x="355" y="0"/>
                    <a:pt x="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4"/>
            <p:cNvSpPr/>
            <p:nvPr/>
          </p:nvSpPr>
          <p:spPr>
            <a:xfrm>
              <a:off x="4403850" y="850600"/>
              <a:ext cx="19025" cy="20550"/>
            </a:xfrm>
            <a:custGeom>
              <a:avLst/>
              <a:gdLst/>
              <a:ahLst/>
              <a:cxnLst/>
              <a:rect l="l" t="t" r="r" b="b"/>
              <a:pathLst>
                <a:path w="761" h="822" extrusionOk="0">
                  <a:moveTo>
                    <a:pt x="426" y="1"/>
                  </a:moveTo>
                  <a:cubicBezTo>
                    <a:pt x="152" y="1"/>
                    <a:pt x="61" y="183"/>
                    <a:pt x="31" y="396"/>
                  </a:cubicBezTo>
                  <a:cubicBezTo>
                    <a:pt x="0" y="639"/>
                    <a:pt x="122" y="791"/>
                    <a:pt x="395" y="821"/>
                  </a:cubicBezTo>
                  <a:cubicBezTo>
                    <a:pt x="639" y="821"/>
                    <a:pt x="730" y="669"/>
                    <a:pt x="760" y="426"/>
                  </a:cubicBezTo>
                  <a:cubicBezTo>
                    <a:pt x="730" y="214"/>
                    <a:pt x="699" y="1"/>
                    <a:pt x="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4"/>
            <p:cNvSpPr/>
            <p:nvPr/>
          </p:nvSpPr>
          <p:spPr>
            <a:xfrm>
              <a:off x="4112050" y="850600"/>
              <a:ext cx="17500" cy="20625"/>
            </a:xfrm>
            <a:custGeom>
              <a:avLst/>
              <a:gdLst/>
              <a:ahLst/>
              <a:cxnLst/>
              <a:rect l="l" t="t" r="r" b="b"/>
              <a:pathLst>
                <a:path w="700" h="825" extrusionOk="0">
                  <a:moveTo>
                    <a:pt x="304" y="1"/>
                  </a:moveTo>
                  <a:cubicBezTo>
                    <a:pt x="61" y="31"/>
                    <a:pt x="0" y="244"/>
                    <a:pt x="0" y="457"/>
                  </a:cubicBezTo>
                  <a:cubicBezTo>
                    <a:pt x="0" y="654"/>
                    <a:pt x="79" y="825"/>
                    <a:pt x="307" y="825"/>
                  </a:cubicBezTo>
                  <a:cubicBezTo>
                    <a:pt x="326" y="825"/>
                    <a:pt x="345" y="824"/>
                    <a:pt x="365" y="821"/>
                  </a:cubicBezTo>
                  <a:cubicBezTo>
                    <a:pt x="608" y="791"/>
                    <a:pt x="699" y="609"/>
                    <a:pt x="669" y="396"/>
                  </a:cubicBezTo>
                  <a:cubicBezTo>
                    <a:pt x="669" y="183"/>
                    <a:pt x="54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4"/>
            <p:cNvSpPr/>
            <p:nvPr/>
          </p:nvSpPr>
          <p:spPr>
            <a:xfrm>
              <a:off x="4062650" y="791325"/>
              <a:ext cx="16750" cy="19125"/>
            </a:xfrm>
            <a:custGeom>
              <a:avLst/>
              <a:gdLst/>
              <a:ahLst/>
              <a:cxnLst/>
              <a:rect l="l" t="t" r="r" b="b"/>
              <a:pathLst>
                <a:path w="670" h="765" extrusionOk="0">
                  <a:moveTo>
                    <a:pt x="335" y="1"/>
                  </a:moveTo>
                  <a:cubicBezTo>
                    <a:pt x="122" y="1"/>
                    <a:pt x="1" y="183"/>
                    <a:pt x="1" y="396"/>
                  </a:cubicBezTo>
                  <a:cubicBezTo>
                    <a:pt x="1" y="593"/>
                    <a:pt x="105" y="764"/>
                    <a:pt x="314" y="764"/>
                  </a:cubicBezTo>
                  <a:cubicBezTo>
                    <a:pt x="330" y="764"/>
                    <a:pt x="347" y="763"/>
                    <a:pt x="365" y="761"/>
                  </a:cubicBezTo>
                  <a:cubicBezTo>
                    <a:pt x="639" y="761"/>
                    <a:pt x="669" y="548"/>
                    <a:pt x="669" y="335"/>
                  </a:cubicBezTo>
                  <a:cubicBezTo>
                    <a:pt x="669" y="15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4"/>
            <p:cNvSpPr/>
            <p:nvPr/>
          </p:nvSpPr>
          <p:spPr>
            <a:xfrm>
              <a:off x="4307325" y="732075"/>
              <a:ext cx="17525" cy="17575"/>
            </a:xfrm>
            <a:custGeom>
              <a:avLst/>
              <a:gdLst/>
              <a:ahLst/>
              <a:cxnLst/>
              <a:rect l="l" t="t" r="r" b="b"/>
              <a:pathLst>
                <a:path w="701" h="703" extrusionOk="0">
                  <a:moveTo>
                    <a:pt x="366" y="0"/>
                  </a:moveTo>
                  <a:cubicBezTo>
                    <a:pt x="153" y="30"/>
                    <a:pt x="1" y="152"/>
                    <a:pt x="1" y="334"/>
                  </a:cubicBezTo>
                  <a:cubicBezTo>
                    <a:pt x="1" y="532"/>
                    <a:pt x="131" y="703"/>
                    <a:pt x="344" y="703"/>
                  </a:cubicBezTo>
                  <a:cubicBezTo>
                    <a:pt x="361" y="703"/>
                    <a:pt x="378" y="701"/>
                    <a:pt x="396" y="699"/>
                  </a:cubicBezTo>
                  <a:cubicBezTo>
                    <a:pt x="579" y="669"/>
                    <a:pt x="700" y="547"/>
                    <a:pt x="700" y="334"/>
                  </a:cubicBezTo>
                  <a:cubicBezTo>
                    <a:pt x="700" y="122"/>
                    <a:pt x="54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4"/>
            <p:cNvSpPr/>
            <p:nvPr/>
          </p:nvSpPr>
          <p:spPr>
            <a:xfrm>
              <a:off x="4013250" y="732075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66" y="0"/>
                  </a:moveTo>
                  <a:cubicBezTo>
                    <a:pt x="153" y="0"/>
                    <a:pt x="1" y="152"/>
                    <a:pt x="1" y="365"/>
                  </a:cubicBezTo>
                  <a:cubicBezTo>
                    <a:pt x="27" y="549"/>
                    <a:pt x="122" y="711"/>
                    <a:pt x="306" y="711"/>
                  </a:cubicBezTo>
                  <a:cubicBezTo>
                    <a:pt x="334" y="711"/>
                    <a:pt x="364" y="707"/>
                    <a:pt x="396" y="699"/>
                  </a:cubicBezTo>
                  <a:cubicBezTo>
                    <a:pt x="578" y="699"/>
                    <a:pt x="670" y="547"/>
                    <a:pt x="670" y="334"/>
                  </a:cubicBezTo>
                  <a:cubicBezTo>
                    <a:pt x="670" y="152"/>
                    <a:pt x="578" y="3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4"/>
            <p:cNvSpPr/>
            <p:nvPr/>
          </p:nvSpPr>
          <p:spPr>
            <a:xfrm>
              <a:off x="4504150" y="850600"/>
              <a:ext cx="16750" cy="19800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304" y="1"/>
                  </a:moveTo>
                  <a:cubicBezTo>
                    <a:pt x="61" y="31"/>
                    <a:pt x="0" y="214"/>
                    <a:pt x="0" y="457"/>
                  </a:cubicBezTo>
                  <a:cubicBezTo>
                    <a:pt x="0" y="639"/>
                    <a:pt x="92" y="791"/>
                    <a:pt x="304" y="791"/>
                  </a:cubicBezTo>
                  <a:cubicBezTo>
                    <a:pt x="548" y="791"/>
                    <a:pt x="639" y="639"/>
                    <a:pt x="669" y="426"/>
                  </a:cubicBezTo>
                  <a:cubicBezTo>
                    <a:pt x="608" y="214"/>
                    <a:pt x="548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4"/>
            <p:cNvSpPr/>
            <p:nvPr/>
          </p:nvSpPr>
          <p:spPr>
            <a:xfrm>
              <a:off x="4600650" y="851375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35" y="0"/>
                  </a:moveTo>
                  <a:cubicBezTo>
                    <a:pt x="62" y="31"/>
                    <a:pt x="1" y="243"/>
                    <a:pt x="62" y="456"/>
                  </a:cubicBezTo>
                  <a:cubicBezTo>
                    <a:pt x="92" y="638"/>
                    <a:pt x="214" y="760"/>
                    <a:pt x="426" y="760"/>
                  </a:cubicBezTo>
                  <a:cubicBezTo>
                    <a:pt x="669" y="699"/>
                    <a:pt x="761" y="517"/>
                    <a:pt x="730" y="304"/>
                  </a:cubicBezTo>
                  <a:cubicBezTo>
                    <a:pt x="700" y="91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4"/>
            <p:cNvSpPr/>
            <p:nvPr/>
          </p:nvSpPr>
          <p:spPr>
            <a:xfrm>
              <a:off x="4307325" y="851375"/>
              <a:ext cx="18275" cy="19025"/>
            </a:xfrm>
            <a:custGeom>
              <a:avLst/>
              <a:gdLst/>
              <a:ahLst/>
              <a:cxnLst/>
              <a:rect l="l" t="t" r="r" b="b"/>
              <a:pathLst>
                <a:path w="731" h="761" extrusionOk="0">
                  <a:moveTo>
                    <a:pt x="396" y="0"/>
                  </a:moveTo>
                  <a:cubicBezTo>
                    <a:pt x="153" y="0"/>
                    <a:pt x="31" y="152"/>
                    <a:pt x="1" y="395"/>
                  </a:cubicBezTo>
                  <a:cubicBezTo>
                    <a:pt x="1" y="638"/>
                    <a:pt x="153" y="760"/>
                    <a:pt x="335" y="760"/>
                  </a:cubicBezTo>
                  <a:cubicBezTo>
                    <a:pt x="670" y="760"/>
                    <a:pt x="730" y="578"/>
                    <a:pt x="730" y="335"/>
                  </a:cubicBezTo>
                  <a:cubicBezTo>
                    <a:pt x="730" y="152"/>
                    <a:pt x="609" y="31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4"/>
            <p:cNvSpPr/>
            <p:nvPr/>
          </p:nvSpPr>
          <p:spPr>
            <a:xfrm>
              <a:off x="4650050" y="911325"/>
              <a:ext cx="17500" cy="18325"/>
            </a:xfrm>
            <a:custGeom>
              <a:avLst/>
              <a:gdLst/>
              <a:ahLst/>
              <a:cxnLst/>
              <a:rect l="l" t="t" r="r" b="b"/>
              <a:pathLst>
                <a:path w="700" h="733" extrusionOk="0">
                  <a:moveTo>
                    <a:pt x="392" y="0"/>
                  </a:moveTo>
                  <a:cubicBezTo>
                    <a:pt x="374" y="0"/>
                    <a:pt x="355" y="1"/>
                    <a:pt x="335" y="3"/>
                  </a:cubicBezTo>
                  <a:cubicBezTo>
                    <a:pt x="152" y="3"/>
                    <a:pt x="31" y="186"/>
                    <a:pt x="31" y="368"/>
                  </a:cubicBezTo>
                  <a:cubicBezTo>
                    <a:pt x="0" y="581"/>
                    <a:pt x="152" y="733"/>
                    <a:pt x="396" y="733"/>
                  </a:cubicBezTo>
                  <a:cubicBezTo>
                    <a:pt x="608" y="703"/>
                    <a:pt x="700" y="581"/>
                    <a:pt x="700" y="368"/>
                  </a:cubicBezTo>
                  <a:cubicBezTo>
                    <a:pt x="700" y="171"/>
                    <a:pt x="621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4"/>
            <p:cNvSpPr/>
            <p:nvPr/>
          </p:nvSpPr>
          <p:spPr>
            <a:xfrm>
              <a:off x="4601425" y="732825"/>
              <a:ext cx="17500" cy="16750"/>
            </a:xfrm>
            <a:custGeom>
              <a:avLst/>
              <a:gdLst/>
              <a:ahLst/>
              <a:cxnLst/>
              <a:rect l="l" t="t" r="r" b="b"/>
              <a:pathLst>
                <a:path w="700" h="670" extrusionOk="0">
                  <a:moveTo>
                    <a:pt x="365" y="0"/>
                  </a:moveTo>
                  <a:cubicBezTo>
                    <a:pt x="152" y="0"/>
                    <a:pt x="31" y="92"/>
                    <a:pt x="31" y="304"/>
                  </a:cubicBezTo>
                  <a:cubicBezTo>
                    <a:pt x="0" y="548"/>
                    <a:pt x="152" y="669"/>
                    <a:pt x="395" y="669"/>
                  </a:cubicBezTo>
                  <a:cubicBezTo>
                    <a:pt x="578" y="639"/>
                    <a:pt x="699" y="517"/>
                    <a:pt x="699" y="304"/>
                  </a:cubicBezTo>
                  <a:cubicBezTo>
                    <a:pt x="669" y="92"/>
                    <a:pt x="547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4"/>
            <p:cNvSpPr/>
            <p:nvPr/>
          </p:nvSpPr>
          <p:spPr>
            <a:xfrm>
              <a:off x="4209300" y="732075"/>
              <a:ext cx="17525" cy="18250"/>
            </a:xfrm>
            <a:custGeom>
              <a:avLst/>
              <a:gdLst/>
              <a:ahLst/>
              <a:cxnLst/>
              <a:rect l="l" t="t" r="r" b="b"/>
              <a:pathLst>
                <a:path w="701" h="730" extrusionOk="0">
                  <a:moveTo>
                    <a:pt x="366" y="0"/>
                  </a:moveTo>
                  <a:cubicBezTo>
                    <a:pt x="123" y="0"/>
                    <a:pt x="1" y="122"/>
                    <a:pt x="31" y="365"/>
                  </a:cubicBezTo>
                  <a:cubicBezTo>
                    <a:pt x="31" y="578"/>
                    <a:pt x="153" y="669"/>
                    <a:pt x="335" y="730"/>
                  </a:cubicBezTo>
                  <a:cubicBezTo>
                    <a:pt x="548" y="669"/>
                    <a:pt x="700" y="547"/>
                    <a:pt x="700" y="334"/>
                  </a:cubicBezTo>
                  <a:cubicBezTo>
                    <a:pt x="700" y="122"/>
                    <a:pt x="57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4"/>
            <p:cNvSpPr/>
            <p:nvPr/>
          </p:nvSpPr>
          <p:spPr>
            <a:xfrm>
              <a:off x="4208550" y="851375"/>
              <a:ext cx="19025" cy="19875"/>
            </a:xfrm>
            <a:custGeom>
              <a:avLst/>
              <a:gdLst/>
              <a:ahLst/>
              <a:cxnLst/>
              <a:rect l="l" t="t" r="r" b="b"/>
              <a:pathLst>
                <a:path w="761" h="795" extrusionOk="0">
                  <a:moveTo>
                    <a:pt x="426" y="0"/>
                  </a:moveTo>
                  <a:cubicBezTo>
                    <a:pt x="183" y="0"/>
                    <a:pt x="61" y="152"/>
                    <a:pt x="31" y="365"/>
                  </a:cubicBezTo>
                  <a:cubicBezTo>
                    <a:pt x="1" y="608"/>
                    <a:pt x="122" y="760"/>
                    <a:pt x="365" y="790"/>
                  </a:cubicBezTo>
                  <a:cubicBezTo>
                    <a:pt x="386" y="793"/>
                    <a:pt x="406" y="794"/>
                    <a:pt x="425" y="794"/>
                  </a:cubicBezTo>
                  <a:cubicBezTo>
                    <a:pt x="628" y="794"/>
                    <a:pt x="730" y="648"/>
                    <a:pt x="730" y="426"/>
                  </a:cubicBezTo>
                  <a:cubicBezTo>
                    <a:pt x="760" y="213"/>
                    <a:pt x="639" y="61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4"/>
            <p:cNvSpPr/>
            <p:nvPr/>
          </p:nvSpPr>
          <p:spPr>
            <a:xfrm>
              <a:off x="3916000" y="85137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304" y="0"/>
                  </a:moveTo>
                  <a:cubicBezTo>
                    <a:pt x="91" y="0"/>
                    <a:pt x="0" y="152"/>
                    <a:pt x="0" y="335"/>
                  </a:cubicBezTo>
                  <a:cubicBezTo>
                    <a:pt x="0" y="578"/>
                    <a:pt x="31" y="760"/>
                    <a:pt x="304" y="760"/>
                  </a:cubicBezTo>
                  <a:cubicBezTo>
                    <a:pt x="547" y="760"/>
                    <a:pt x="608" y="608"/>
                    <a:pt x="669" y="365"/>
                  </a:cubicBezTo>
                  <a:cubicBezTo>
                    <a:pt x="608" y="213"/>
                    <a:pt x="578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4"/>
            <p:cNvSpPr/>
            <p:nvPr/>
          </p:nvSpPr>
          <p:spPr>
            <a:xfrm>
              <a:off x="4258700" y="791325"/>
              <a:ext cx="17500" cy="19025"/>
            </a:xfrm>
            <a:custGeom>
              <a:avLst/>
              <a:gdLst/>
              <a:ahLst/>
              <a:cxnLst/>
              <a:rect l="l" t="t" r="r" b="b"/>
              <a:pathLst>
                <a:path w="700" h="761" extrusionOk="0">
                  <a:moveTo>
                    <a:pt x="335" y="1"/>
                  </a:moveTo>
                  <a:cubicBezTo>
                    <a:pt x="122" y="31"/>
                    <a:pt x="1" y="183"/>
                    <a:pt x="1" y="366"/>
                  </a:cubicBezTo>
                  <a:cubicBezTo>
                    <a:pt x="1" y="609"/>
                    <a:pt x="122" y="761"/>
                    <a:pt x="365" y="761"/>
                  </a:cubicBezTo>
                  <a:cubicBezTo>
                    <a:pt x="578" y="730"/>
                    <a:pt x="669" y="578"/>
                    <a:pt x="700" y="396"/>
                  </a:cubicBezTo>
                  <a:cubicBezTo>
                    <a:pt x="66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4"/>
            <p:cNvSpPr/>
            <p:nvPr/>
          </p:nvSpPr>
          <p:spPr>
            <a:xfrm>
              <a:off x="4650800" y="1032225"/>
              <a:ext cx="16750" cy="18250"/>
            </a:xfrm>
            <a:custGeom>
              <a:avLst/>
              <a:gdLst/>
              <a:ahLst/>
              <a:cxnLst/>
              <a:rect l="l" t="t" r="r" b="b"/>
              <a:pathLst>
                <a:path w="670" h="730" extrusionOk="0">
                  <a:moveTo>
                    <a:pt x="396" y="0"/>
                  </a:moveTo>
                  <a:cubicBezTo>
                    <a:pt x="153" y="0"/>
                    <a:pt x="1" y="122"/>
                    <a:pt x="1" y="365"/>
                  </a:cubicBezTo>
                  <a:cubicBezTo>
                    <a:pt x="1" y="547"/>
                    <a:pt x="122" y="699"/>
                    <a:pt x="305" y="73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70" y="152"/>
                    <a:pt x="609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4"/>
            <p:cNvSpPr/>
            <p:nvPr/>
          </p:nvSpPr>
          <p:spPr>
            <a:xfrm>
              <a:off x="4356725" y="1032075"/>
              <a:ext cx="17500" cy="18500"/>
            </a:xfrm>
            <a:custGeom>
              <a:avLst/>
              <a:gdLst/>
              <a:ahLst/>
              <a:cxnLst/>
              <a:rect l="l" t="t" r="r" b="b"/>
              <a:pathLst>
                <a:path w="700" h="740" extrusionOk="0">
                  <a:moveTo>
                    <a:pt x="380" y="1"/>
                  </a:moveTo>
                  <a:cubicBezTo>
                    <a:pt x="356" y="1"/>
                    <a:pt x="331" y="3"/>
                    <a:pt x="305" y="6"/>
                  </a:cubicBezTo>
                  <a:cubicBezTo>
                    <a:pt x="92" y="37"/>
                    <a:pt x="1" y="189"/>
                    <a:pt x="31" y="371"/>
                  </a:cubicBezTo>
                  <a:cubicBezTo>
                    <a:pt x="31" y="568"/>
                    <a:pt x="109" y="739"/>
                    <a:pt x="314" y="739"/>
                  </a:cubicBezTo>
                  <a:cubicBezTo>
                    <a:pt x="330" y="739"/>
                    <a:pt x="348" y="738"/>
                    <a:pt x="365" y="736"/>
                  </a:cubicBezTo>
                  <a:cubicBezTo>
                    <a:pt x="639" y="736"/>
                    <a:pt x="700" y="523"/>
                    <a:pt x="700" y="310"/>
                  </a:cubicBezTo>
                  <a:cubicBezTo>
                    <a:pt x="673" y="97"/>
                    <a:pt x="55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4"/>
            <p:cNvSpPr/>
            <p:nvPr/>
          </p:nvSpPr>
          <p:spPr>
            <a:xfrm>
              <a:off x="4258700" y="1032125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5" y="0"/>
                  </a:moveTo>
                  <a:cubicBezTo>
                    <a:pt x="128" y="0"/>
                    <a:pt x="1" y="144"/>
                    <a:pt x="1" y="339"/>
                  </a:cubicBezTo>
                  <a:cubicBezTo>
                    <a:pt x="1" y="551"/>
                    <a:pt x="122" y="703"/>
                    <a:pt x="305" y="734"/>
                  </a:cubicBezTo>
                  <a:cubicBezTo>
                    <a:pt x="320" y="736"/>
                    <a:pt x="335" y="737"/>
                    <a:pt x="350" y="737"/>
                  </a:cubicBezTo>
                  <a:cubicBezTo>
                    <a:pt x="535" y="737"/>
                    <a:pt x="643" y="562"/>
                    <a:pt x="700" y="308"/>
                  </a:cubicBezTo>
                  <a:cubicBezTo>
                    <a:pt x="669" y="187"/>
                    <a:pt x="609" y="35"/>
                    <a:pt x="396" y="4"/>
                  </a:cubicBezTo>
                  <a:cubicBezTo>
                    <a:pt x="375" y="2"/>
                    <a:pt x="355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4"/>
            <p:cNvSpPr/>
            <p:nvPr/>
          </p:nvSpPr>
          <p:spPr>
            <a:xfrm>
              <a:off x="4159925" y="1032225"/>
              <a:ext cx="18250" cy="18325"/>
            </a:xfrm>
            <a:custGeom>
              <a:avLst/>
              <a:gdLst/>
              <a:ahLst/>
              <a:cxnLst/>
              <a:rect l="l" t="t" r="r" b="b"/>
              <a:pathLst>
                <a:path w="730" h="733" extrusionOk="0">
                  <a:moveTo>
                    <a:pt x="335" y="0"/>
                  </a:moveTo>
                  <a:cubicBezTo>
                    <a:pt x="152" y="0"/>
                    <a:pt x="31" y="122"/>
                    <a:pt x="31" y="304"/>
                  </a:cubicBezTo>
                  <a:cubicBezTo>
                    <a:pt x="0" y="547"/>
                    <a:pt x="91" y="699"/>
                    <a:pt x="335" y="730"/>
                  </a:cubicBezTo>
                  <a:cubicBezTo>
                    <a:pt x="352" y="732"/>
                    <a:pt x="369" y="733"/>
                    <a:pt x="385" y="733"/>
                  </a:cubicBezTo>
                  <a:cubicBezTo>
                    <a:pt x="616" y="733"/>
                    <a:pt x="673" y="536"/>
                    <a:pt x="730" y="365"/>
                  </a:cubicBezTo>
                  <a:cubicBezTo>
                    <a:pt x="699" y="122"/>
                    <a:pt x="5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4"/>
            <p:cNvSpPr/>
            <p:nvPr/>
          </p:nvSpPr>
          <p:spPr>
            <a:xfrm>
              <a:off x="4061125" y="1032225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35" y="0"/>
                  </a:moveTo>
                  <a:cubicBezTo>
                    <a:pt x="183" y="31"/>
                    <a:pt x="1" y="152"/>
                    <a:pt x="62" y="395"/>
                  </a:cubicBezTo>
                  <a:cubicBezTo>
                    <a:pt x="92" y="578"/>
                    <a:pt x="153" y="730"/>
                    <a:pt x="396" y="730"/>
                  </a:cubicBezTo>
                  <a:cubicBezTo>
                    <a:pt x="639" y="730"/>
                    <a:pt x="730" y="547"/>
                    <a:pt x="730" y="304"/>
                  </a:cubicBezTo>
                  <a:cubicBezTo>
                    <a:pt x="730" y="92"/>
                    <a:pt x="609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4"/>
            <p:cNvSpPr/>
            <p:nvPr/>
          </p:nvSpPr>
          <p:spPr>
            <a:xfrm>
              <a:off x="3963875" y="1032075"/>
              <a:ext cx="17500" cy="19175"/>
            </a:xfrm>
            <a:custGeom>
              <a:avLst/>
              <a:gdLst/>
              <a:ahLst/>
              <a:cxnLst/>
              <a:rect l="l" t="t" r="r" b="b"/>
              <a:pathLst>
                <a:path w="700" h="767" extrusionOk="0">
                  <a:moveTo>
                    <a:pt x="359" y="1"/>
                  </a:moveTo>
                  <a:cubicBezTo>
                    <a:pt x="332" y="1"/>
                    <a:pt x="304" y="3"/>
                    <a:pt x="274" y="6"/>
                  </a:cubicBezTo>
                  <a:cubicBezTo>
                    <a:pt x="91" y="6"/>
                    <a:pt x="0" y="158"/>
                    <a:pt x="0" y="341"/>
                  </a:cubicBezTo>
                  <a:cubicBezTo>
                    <a:pt x="31" y="584"/>
                    <a:pt x="152" y="705"/>
                    <a:pt x="365" y="766"/>
                  </a:cubicBezTo>
                  <a:cubicBezTo>
                    <a:pt x="608" y="705"/>
                    <a:pt x="699" y="523"/>
                    <a:pt x="699" y="310"/>
                  </a:cubicBezTo>
                  <a:cubicBezTo>
                    <a:pt x="673" y="97"/>
                    <a:pt x="552" y="1"/>
                    <a:pt x="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4"/>
            <p:cNvSpPr/>
            <p:nvPr/>
          </p:nvSpPr>
          <p:spPr>
            <a:xfrm>
              <a:off x="3866600" y="1032225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35" y="0"/>
                  </a:moveTo>
                  <a:cubicBezTo>
                    <a:pt x="61" y="0"/>
                    <a:pt x="0" y="183"/>
                    <a:pt x="0" y="395"/>
                  </a:cubicBezTo>
                  <a:cubicBezTo>
                    <a:pt x="31" y="608"/>
                    <a:pt x="122" y="730"/>
                    <a:pt x="335" y="730"/>
                  </a:cubicBezTo>
                  <a:cubicBezTo>
                    <a:pt x="608" y="699"/>
                    <a:pt x="669" y="517"/>
                    <a:pt x="700" y="304"/>
                  </a:cubicBezTo>
                  <a:cubicBezTo>
                    <a:pt x="639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4"/>
            <p:cNvSpPr/>
            <p:nvPr/>
          </p:nvSpPr>
          <p:spPr>
            <a:xfrm>
              <a:off x="4601425" y="971850"/>
              <a:ext cx="17500" cy="17975"/>
            </a:xfrm>
            <a:custGeom>
              <a:avLst/>
              <a:gdLst/>
              <a:ahLst/>
              <a:cxnLst/>
              <a:rect l="l" t="t" r="r" b="b"/>
              <a:pathLst>
                <a:path w="700" h="719" extrusionOk="0">
                  <a:moveTo>
                    <a:pt x="375" y="1"/>
                  </a:moveTo>
                  <a:cubicBezTo>
                    <a:pt x="344" y="1"/>
                    <a:pt x="310" y="5"/>
                    <a:pt x="274" y="14"/>
                  </a:cubicBezTo>
                  <a:cubicBezTo>
                    <a:pt x="91" y="44"/>
                    <a:pt x="0" y="196"/>
                    <a:pt x="0" y="379"/>
                  </a:cubicBezTo>
                  <a:cubicBezTo>
                    <a:pt x="27" y="619"/>
                    <a:pt x="147" y="719"/>
                    <a:pt x="341" y="719"/>
                  </a:cubicBezTo>
                  <a:cubicBezTo>
                    <a:pt x="368" y="719"/>
                    <a:pt x="396" y="717"/>
                    <a:pt x="426" y="713"/>
                  </a:cubicBezTo>
                  <a:cubicBezTo>
                    <a:pt x="608" y="683"/>
                    <a:pt x="699" y="531"/>
                    <a:pt x="699" y="348"/>
                  </a:cubicBezTo>
                  <a:cubicBezTo>
                    <a:pt x="648" y="142"/>
                    <a:pt x="552" y="1"/>
                    <a:pt x="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4"/>
            <p:cNvSpPr/>
            <p:nvPr/>
          </p:nvSpPr>
          <p:spPr>
            <a:xfrm>
              <a:off x="4504150" y="971350"/>
              <a:ext cx="16750" cy="18450"/>
            </a:xfrm>
            <a:custGeom>
              <a:avLst/>
              <a:gdLst/>
              <a:ahLst/>
              <a:cxnLst/>
              <a:rect l="l" t="t" r="r" b="b"/>
              <a:pathLst>
                <a:path w="670" h="738" extrusionOk="0">
                  <a:moveTo>
                    <a:pt x="326" y="0"/>
                  </a:moveTo>
                  <a:cubicBezTo>
                    <a:pt x="309" y="0"/>
                    <a:pt x="292" y="1"/>
                    <a:pt x="274" y="4"/>
                  </a:cubicBezTo>
                  <a:cubicBezTo>
                    <a:pt x="61" y="34"/>
                    <a:pt x="0" y="216"/>
                    <a:pt x="0" y="399"/>
                  </a:cubicBezTo>
                  <a:cubicBezTo>
                    <a:pt x="0" y="581"/>
                    <a:pt x="92" y="733"/>
                    <a:pt x="304" y="733"/>
                  </a:cubicBezTo>
                  <a:cubicBezTo>
                    <a:pt x="325" y="736"/>
                    <a:pt x="345" y="737"/>
                    <a:pt x="364" y="737"/>
                  </a:cubicBezTo>
                  <a:cubicBezTo>
                    <a:pt x="567" y="737"/>
                    <a:pt x="669" y="591"/>
                    <a:pt x="669" y="368"/>
                  </a:cubicBezTo>
                  <a:cubicBezTo>
                    <a:pt x="641" y="171"/>
                    <a:pt x="535" y="0"/>
                    <a:pt x="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4"/>
            <p:cNvSpPr/>
            <p:nvPr/>
          </p:nvSpPr>
          <p:spPr>
            <a:xfrm>
              <a:off x="4307325" y="971850"/>
              <a:ext cx="19025" cy="17950"/>
            </a:xfrm>
            <a:custGeom>
              <a:avLst/>
              <a:gdLst/>
              <a:ahLst/>
              <a:cxnLst/>
              <a:rect l="l" t="t" r="r" b="b"/>
              <a:pathLst>
                <a:path w="761" h="718" extrusionOk="0">
                  <a:moveTo>
                    <a:pt x="324" y="1"/>
                  </a:moveTo>
                  <a:cubicBezTo>
                    <a:pt x="148" y="1"/>
                    <a:pt x="53" y="137"/>
                    <a:pt x="1" y="318"/>
                  </a:cubicBezTo>
                  <a:cubicBezTo>
                    <a:pt x="1" y="561"/>
                    <a:pt x="123" y="713"/>
                    <a:pt x="335" y="713"/>
                  </a:cubicBezTo>
                  <a:cubicBezTo>
                    <a:pt x="357" y="716"/>
                    <a:pt x="379" y="718"/>
                    <a:pt x="399" y="718"/>
                  </a:cubicBezTo>
                  <a:cubicBezTo>
                    <a:pt x="578" y="718"/>
                    <a:pt x="703" y="603"/>
                    <a:pt x="730" y="440"/>
                  </a:cubicBezTo>
                  <a:cubicBezTo>
                    <a:pt x="761" y="227"/>
                    <a:pt x="639" y="44"/>
                    <a:pt x="427" y="14"/>
                  </a:cubicBezTo>
                  <a:cubicBezTo>
                    <a:pt x="390" y="5"/>
                    <a:pt x="356" y="1"/>
                    <a:pt x="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4"/>
            <p:cNvSpPr/>
            <p:nvPr/>
          </p:nvSpPr>
          <p:spPr>
            <a:xfrm>
              <a:off x="4208550" y="971350"/>
              <a:ext cx="19025" cy="18450"/>
            </a:xfrm>
            <a:custGeom>
              <a:avLst/>
              <a:gdLst/>
              <a:ahLst/>
              <a:cxnLst/>
              <a:rect l="l" t="t" r="r" b="b"/>
              <a:pathLst>
                <a:path w="761" h="738" extrusionOk="0">
                  <a:moveTo>
                    <a:pt x="387" y="0"/>
                  </a:moveTo>
                  <a:cubicBezTo>
                    <a:pt x="370" y="0"/>
                    <a:pt x="353" y="1"/>
                    <a:pt x="335" y="4"/>
                  </a:cubicBezTo>
                  <a:cubicBezTo>
                    <a:pt x="92" y="34"/>
                    <a:pt x="1" y="216"/>
                    <a:pt x="31" y="460"/>
                  </a:cubicBezTo>
                  <a:cubicBezTo>
                    <a:pt x="31" y="623"/>
                    <a:pt x="153" y="738"/>
                    <a:pt x="310" y="738"/>
                  </a:cubicBezTo>
                  <a:cubicBezTo>
                    <a:pt x="328" y="738"/>
                    <a:pt x="346" y="736"/>
                    <a:pt x="365" y="733"/>
                  </a:cubicBezTo>
                  <a:cubicBezTo>
                    <a:pt x="608" y="733"/>
                    <a:pt x="730" y="612"/>
                    <a:pt x="760" y="338"/>
                  </a:cubicBezTo>
                  <a:cubicBezTo>
                    <a:pt x="704" y="169"/>
                    <a:pt x="596" y="0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4"/>
            <p:cNvSpPr/>
            <p:nvPr/>
          </p:nvSpPr>
          <p:spPr>
            <a:xfrm>
              <a:off x="391522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56" y="0"/>
                  </a:moveTo>
                  <a:cubicBezTo>
                    <a:pt x="340" y="0"/>
                    <a:pt x="323" y="1"/>
                    <a:pt x="305" y="4"/>
                  </a:cubicBezTo>
                  <a:cubicBezTo>
                    <a:pt x="92" y="34"/>
                    <a:pt x="1" y="186"/>
                    <a:pt x="31" y="399"/>
                  </a:cubicBezTo>
                  <a:cubicBezTo>
                    <a:pt x="31" y="617"/>
                    <a:pt x="129" y="738"/>
                    <a:pt x="326" y="738"/>
                  </a:cubicBezTo>
                  <a:cubicBezTo>
                    <a:pt x="348" y="738"/>
                    <a:pt x="371" y="736"/>
                    <a:pt x="396" y="733"/>
                  </a:cubicBezTo>
                  <a:cubicBezTo>
                    <a:pt x="609" y="703"/>
                    <a:pt x="700" y="581"/>
                    <a:pt x="700" y="368"/>
                  </a:cubicBezTo>
                  <a:cubicBezTo>
                    <a:pt x="644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4"/>
            <p:cNvSpPr/>
            <p:nvPr/>
          </p:nvSpPr>
          <p:spPr>
            <a:xfrm>
              <a:off x="4014025" y="1212325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35" y="0"/>
                  </a:moveTo>
                  <a:cubicBezTo>
                    <a:pt x="122" y="0"/>
                    <a:pt x="0" y="152"/>
                    <a:pt x="0" y="334"/>
                  </a:cubicBezTo>
                  <a:cubicBezTo>
                    <a:pt x="0" y="517"/>
                    <a:pt x="91" y="669"/>
                    <a:pt x="304" y="699"/>
                  </a:cubicBezTo>
                  <a:cubicBezTo>
                    <a:pt x="487" y="699"/>
                    <a:pt x="608" y="578"/>
                    <a:pt x="639" y="304"/>
                  </a:cubicBezTo>
                  <a:cubicBezTo>
                    <a:pt x="608" y="182"/>
                    <a:pt x="547" y="3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4"/>
            <p:cNvSpPr/>
            <p:nvPr/>
          </p:nvSpPr>
          <p:spPr>
            <a:xfrm>
              <a:off x="4650800" y="792025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92" y="3"/>
                    <a:pt x="1" y="186"/>
                    <a:pt x="31" y="368"/>
                  </a:cubicBezTo>
                  <a:cubicBezTo>
                    <a:pt x="31" y="550"/>
                    <a:pt x="122" y="702"/>
                    <a:pt x="335" y="702"/>
                  </a:cubicBezTo>
                  <a:cubicBezTo>
                    <a:pt x="548" y="702"/>
                    <a:pt x="639" y="581"/>
                    <a:pt x="670" y="368"/>
                  </a:cubicBezTo>
                  <a:cubicBezTo>
                    <a:pt x="641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4"/>
            <p:cNvSpPr/>
            <p:nvPr/>
          </p:nvSpPr>
          <p:spPr>
            <a:xfrm>
              <a:off x="4552775" y="792100"/>
              <a:ext cx="17500" cy="17500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66" y="0"/>
                  </a:moveTo>
                  <a:cubicBezTo>
                    <a:pt x="122" y="0"/>
                    <a:pt x="1" y="152"/>
                    <a:pt x="1" y="365"/>
                  </a:cubicBezTo>
                  <a:cubicBezTo>
                    <a:pt x="31" y="578"/>
                    <a:pt x="122" y="699"/>
                    <a:pt x="335" y="699"/>
                  </a:cubicBezTo>
                  <a:cubicBezTo>
                    <a:pt x="548" y="669"/>
                    <a:pt x="700" y="578"/>
                    <a:pt x="670" y="335"/>
                  </a:cubicBezTo>
                  <a:cubicBezTo>
                    <a:pt x="670" y="122"/>
                    <a:pt x="548" y="0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4"/>
            <p:cNvSpPr/>
            <p:nvPr/>
          </p:nvSpPr>
          <p:spPr>
            <a:xfrm>
              <a:off x="4357500" y="791325"/>
              <a:ext cx="16725" cy="19025"/>
            </a:xfrm>
            <a:custGeom>
              <a:avLst/>
              <a:gdLst/>
              <a:ahLst/>
              <a:cxnLst/>
              <a:rect l="l" t="t" r="r" b="b"/>
              <a:pathLst>
                <a:path w="669" h="761" extrusionOk="0">
                  <a:moveTo>
                    <a:pt x="274" y="1"/>
                  </a:moveTo>
                  <a:cubicBezTo>
                    <a:pt x="122" y="31"/>
                    <a:pt x="31" y="153"/>
                    <a:pt x="31" y="335"/>
                  </a:cubicBezTo>
                  <a:cubicBezTo>
                    <a:pt x="0" y="548"/>
                    <a:pt x="31" y="761"/>
                    <a:pt x="334" y="761"/>
                  </a:cubicBezTo>
                  <a:cubicBezTo>
                    <a:pt x="517" y="761"/>
                    <a:pt x="638" y="639"/>
                    <a:pt x="638" y="426"/>
                  </a:cubicBezTo>
                  <a:cubicBezTo>
                    <a:pt x="669" y="214"/>
                    <a:pt x="578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4"/>
            <p:cNvSpPr/>
            <p:nvPr/>
          </p:nvSpPr>
          <p:spPr>
            <a:xfrm>
              <a:off x="4160675" y="7913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1"/>
                  </a:moveTo>
                  <a:cubicBezTo>
                    <a:pt x="92" y="31"/>
                    <a:pt x="1" y="153"/>
                    <a:pt x="1" y="335"/>
                  </a:cubicBezTo>
                  <a:cubicBezTo>
                    <a:pt x="1" y="561"/>
                    <a:pt x="79" y="734"/>
                    <a:pt x="284" y="734"/>
                  </a:cubicBezTo>
                  <a:cubicBezTo>
                    <a:pt x="300" y="734"/>
                    <a:pt x="317" y="733"/>
                    <a:pt x="335" y="730"/>
                  </a:cubicBezTo>
                  <a:cubicBezTo>
                    <a:pt x="548" y="730"/>
                    <a:pt x="639" y="609"/>
                    <a:pt x="639" y="426"/>
                  </a:cubicBezTo>
                  <a:cubicBezTo>
                    <a:pt x="669" y="183"/>
                    <a:pt x="578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4"/>
            <p:cNvSpPr/>
            <p:nvPr/>
          </p:nvSpPr>
          <p:spPr>
            <a:xfrm>
              <a:off x="4651575" y="1152200"/>
              <a:ext cx="15975" cy="17575"/>
            </a:xfrm>
            <a:custGeom>
              <a:avLst/>
              <a:gdLst/>
              <a:ahLst/>
              <a:cxnLst/>
              <a:rect l="l" t="t" r="r" b="b"/>
              <a:pathLst>
                <a:path w="639" h="703" extrusionOk="0">
                  <a:moveTo>
                    <a:pt x="313" y="1"/>
                  </a:moveTo>
                  <a:cubicBezTo>
                    <a:pt x="105" y="1"/>
                    <a:pt x="0" y="172"/>
                    <a:pt x="0" y="369"/>
                  </a:cubicBezTo>
                  <a:cubicBezTo>
                    <a:pt x="0" y="551"/>
                    <a:pt x="122" y="703"/>
                    <a:pt x="335" y="703"/>
                  </a:cubicBezTo>
                  <a:cubicBezTo>
                    <a:pt x="547" y="703"/>
                    <a:pt x="608" y="551"/>
                    <a:pt x="639" y="308"/>
                  </a:cubicBezTo>
                  <a:cubicBezTo>
                    <a:pt x="608" y="186"/>
                    <a:pt x="578" y="4"/>
                    <a:pt x="365" y="4"/>
                  </a:cubicBezTo>
                  <a:cubicBezTo>
                    <a:pt x="347" y="2"/>
                    <a:pt x="330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4"/>
            <p:cNvSpPr/>
            <p:nvPr/>
          </p:nvSpPr>
          <p:spPr>
            <a:xfrm>
              <a:off x="3866600" y="792100"/>
              <a:ext cx="17500" cy="18250"/>
            </a:xfrm>
            <a:custGeom>
              <a:avLst/>
              <a:gdLst/>
              <a:ahLst/>
              <a:cxnLst/>
              <a:rect l="l" t="t" r="r" b="b"/>
              <a:pathLst>
                <a:path w="700" h="730" extrusionOk="0">
                  <a:moveTo>
                    <a:pt x="365" y="0"/>
                  </a:moveTo>
                  <a:cubicBezTo>
                    <a:pt x="122" y="0"/>
                    <a:pt x="0" y="152"/>
                    <a:pt x="0" y="395"/>
                  </a:cubicBezTo>
                  <a:cubicBezTo>
                    <a:pt x="31" y="578"/>
                    <a:pt x="92" y="730"/>
                    <a:pt x="396" y="730"/>
                  </a:cubicBezTo>
                  <a:cubicBezTo>
                    <a:pt x="548" y="699"/>
                    <a:pt x="700" y="578"/>
                    <a:pt x="700" y="335"/>
                  </a:cubicBezTo>
                  <a:cubicBezTo>
                    <a:pt x="669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4"/>
            <p:cNvSpPr/>
            <p:nvPr/>
          </p:nvSpPr>
          <p:spPr>
            <a:xfrm>
              <a:off x="4552775" y="1151525"/>
              <a:ext cx="16750" cy="17850"/>
            </a:xfrm>
            <a:custGeom>
              <a:avLst/>
              <a:gdLst/>
              <a:ahLst/>
              <a:cxnLst/>
              <a:rect l="l" t="t" r="r" b="b"/>
              <a:pathLst>
                <a:path w="670" h="714" extrusionOk="0">
                  <a:moveTo>
                    <a:pt x="335" y="0"/>
                  </a:moveTo>
                  <a:cubicBezTo>
                    <a:pt x="183" y="31"/>
                    <a:pt x="62" y="122"/>
                    <a:pt x="31" y="304"/>
                  </a:cubicBezTo>
                  <a:cubicBezTo>
                    <a:pt x="1" y="517"/>
                    <a:pt x="62" y="669"/>
                    <a:pt x="274" y="700"/>
                  </a:cubicBezTo>
                  <a:cubicBezTo>
                    <a:pt x="306" y="709"/>
                    <a:pt x="338" y="713"/>
                    <a:pt x="368" y="713"/>
                  </a:cubicBezTo>
                  <a:cubicBezTo>
                    <a:pt x="538" y="713"/>
                    <a:pt x="670" y="576"/>
                    <a:pt x="670" y="396"/>
                  </a:cubicBezTo>
                  <a:cubicBezTo>
                    <a:pt x="670" y="183"/>
                    <a:pt x="57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4"/>
            <p:cNvSpPr/>
            <p:nvPr/>
          </p:nvSpPr>
          <p:spPr>
            <a:xfrm>
              <a:off x="3866600" y="1151525"/>
              <a:ext cx="16750" cy="18350"/>
            </a:xfrm>
            <a:custGeom>
              <a:avLst/>
              <a:gdLst/>
              <a:ahLst/>
              <a:cxnLst/>
              <a:rect l="l" t="t" r="r" b="b"/>
              <a:pathLst>
                <a:path w="670" h="734" extrusionOk="0">
                  <a:moveTo>
                    <a:pt x="335" y="0"/>
                  </a:moveTo>
                  <a:cubicBezTo>
                    <a:pt x="122" y="31"/>
                    <a:pt x="0" y="152"/>
                    <a:pt x="0" y="365"/>
                  </a:cubicBezTo>
                  <a:cubicBezTo>
                    <a:pt x="0" y="588"/>
                    <a:pt x="102" y="734"/>
                    <a:pt x="329" y="734"/>
                  </a:cubicBezTo>
                  <a:cubicBezTo>
                    <a:pt x="350" y="734"/>
                    <a:pt x="372" y="733"/>
                    <a:pt x="396" y="730"/>
                  </a:cubicBezTo>
                  <a:cubicBezTo>
                    <a:pt x="578" y="700"/>
                    <a:pt x="669" y="548"/>
                    <a:pt x="639" y="335"/>
                  </a:cubicBezTo>
                  <a:cubicBezTo>
                    <a:pt x="639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4"/>
            <p:cNvSpPr/>
            <p:nvPr/>
          </p:nvSpPr>
          <p:spPr>
            <a:xfrm>
              <a:off x="4504150" y="1091200"/>
              <a:ext cx="16750" cy="17800"/>
            </a:xfrm>
            <a:custGeom>
              <a:avLst/>
              <a:gdLst/>
              <a:ahLst/>
              <a:cxnLst/>
              <a:rect l="l" t="t" r="r" b="b"/>
              <a:pathLst>
                <a:path w="670" h="712" extrusionOk="0">
                  <a:moveTo>
                    <a:pt x="354" y="0"/>
                  </a:moveTo>
                  <a:cubicBezTo>
                    <a:pt x="329" y="0"/>
                    <a:pt x="302" y="4"/>
                    <a:pt x="274" y="12"/>
                  </a:cubicBezTo>
                  <a:cubicBezTo>
                    <a:pt x="92" y="43"/>
                    <a:pt x="0" y="195"/>
                    <a:pt x="0" y="407"/>
                  </a:cubicBezTo>
                  <a:cubicBezTo>
                    <a:pt x="0" y="590"/>
                    <a:pt x="122" y="711"/>
                    <a:pt x="304" y="711"/>
                  </a:cubicBezTo>
                  <a:cubicBezTo>
                    <a:pt x="548" y="711"/>
                    <a:pt x="669" y="559"/>
                    <a:pt x="669" y="347"/>
                  </a:cubicBezTo>
                  <a:cubicBezTo>
                    <a:pt x="616" y="162"/>
                    <a:pt x="518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4"/>
            <p:cNvSpPr/>
            <p:nvPr/>
          </p:nvSpPr>
          <p:spPr>
            <a:xfrm>
              <a:off x="3768575" y="910550"/>
              <a:ext cx="15975" cy="19875"/>
            </a:xfrm>
            <a:custGeom>
              <a:avLst/>
              <a:gdLst/>
              <a:ahLst/>
              <a:cxnLst/>
              <a:rect l="l" t="t" r="r" b="b"/>
              <a:pathLst>
                <a:path w="639" h="795" extrusionOk="0">
                  <a:moveTo>
                    <a:pt x="320" y="1"/>
                  </a:moveTo>
                  <a:cubicBezTo>
                    <a:pt x="139" y="1"/>
                    <a:pt x="59" y="170"/>
                    <a:pt x="31" y="338"/>
                  </a:cubicBezTo>
                  <a:cubicBezTo>
                    <a:pt x="0" y="551"/>
                    <a:pt x="61" y="764"/>
                    <a:pt x="335" y="794"/>
                  </a:cubicBezTo>
                  <a:cubicBezTo>
                    <a:pt x="548" y="794"/>
                    <a:pt x="639" y="642"/>
                    <a:pt x="639" y="460"/>
                  </a:cubicBezTo>
                  <a:cubicBezTo>
                    <a:pt x="639" y="247"/>
                    <a:pt x="578" y="34"/>
                    <a:pt x="365" y="4"/>
                  </a:cubicBezTo>
                  <a:cubicBezTo>
                    <a:pt x="349" y="2"/>
                    <a:pt x="334" y="1"/>
                    <a:pt x="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4"/>
            <p:cNvSpPr/>
            <p:nvPr/>
          </p:nvSpPr>
          <p:spPr>
            <a:xfrm>
              <a:off x="3669025" y="1032075"/>
              <a:ext cx="18275" cy="17750"/>
            </a:xfrm>
            <a:custGeom>
              <a:avLst/>
              <a:gdLst/>
              <a:ahLst/>
              <a:cxnLst/>
              <a:rect l="l" t="t" r="r" b="b"/>
              <a:pathLst>
                <a:path w="731" h="710" extrusionOk="0">
                  <a:moveTo>
                    <a:pt x="358" y="1"/>
                  </a:moveTo>
                  <a:cubicBezTo>
                    <a:pt x="207" y="1"/>
                    <a:pt x="84" y="90"/>
                    <a:pt x="31" y="249"/>
                  </a:cubicBezTo>
                  <a:cubicBezTo>
                    <a:pt x="1" y="493"/>
                    <a:pt x="122" y="675"/>
                    <a:pt x="365" y="705"/>
                  </a:cubicBezTo>
                  <a:cubicBezTo>
                    <a:pt x="381" y="708"/>
                    <a:pt x="396" y="709"/>
                    <a:pt x="411" y="709"/>
                  </a:cubicBezTo>
                  <a:cubicBezTo>
                    <a:pt x="568" y="709"/>
                    <a:pt x="672" y="568"/>
                    <a:pt x="700" y="401"/>
                  </a:cubicBezTo>
                  <a:cubicBezTo>
                    <a:pt x="730" y="189"/>
                    <a:pt x="639" y="67"/>
                    <a:pt x="426" y="6"/>
                  </a:cubicBezTo>
                  <a:cubicBezTo>
                    <a:pt x="403" y="2"/>
                    <a:pt x="380" y="1"/>
                    <a:pt x="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4"/>
            <p:cNvSpPr/>
            <p:nvPr/>
          </p:nvSpPr>
          <p:spPr>
            <a:xfrm>
              <a:off x="3719175" y="971350"/>
              <a:ext cx="17500" cy="18450"/>
            </a:xfrm>
            <a:custGeom>
              <a:avLst/>
              <a:gdLst/>
              <a:ahLst/>
              <a:cxnLst/>
              <a:rect l="l" t="t" r="r" b="b"/>
              <a:pathLst>
                <a:path w="700" h="738" extrusionOk="0">
                  <a:moveTo>
                    <a:pt x="333" y="0"/>
                  </a:moveTo>
                  <a:cubicBezTo>
                    <a:pt x="314" y="0"/>
                    <a:pt x="295" y="1"/>
                    <a:pt x="274" y="4"/>
                  </a:cubicBezTo>
                  <a:cubicBezTo>
                    <a:pt x="92" y="64"/>
                    <a:pt x="1" y="216"/>
                    <a:pt x="1" y="399"/>
                  </a:cubicBezTo>
                  <a:cubicBezTo>
                    <a:pt x="29" y="593"/>
                    <a:pt x="133" y="737"/>
                    <a:pt x="336" y="737"/>
                  </a:cubicBezTo>
                  <a:cubicBezTo>
                    <a:pt x="355" y="737"/>
                    <a:pt x="375" y="736"/>
                    <a:pt x="396" y="733"/>
                  </a:cubicBezTo>
                  <a:cubicBezTo>
                    <a:pt x="578" y="703"/>
                    <a:pt x="700" y="581"/>
                    <a:pt x="669" y="308"/>
                  </a:cubicBezTo>
                  <a:cubicBezTo>
                    <a:pt x="641" y="167"/>
                    <a:pt x="5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4"/>
            <p:cNvSpPr/>
            <p:nvPr/>
          </p:nvSpPr>
          <p:spPr>
            <a:xfrm>
              <a:off x="4013250" y="851375"/>
              <a:ext cx="16750" cy="19100"/>
            </a:xfrm>
            <a:custGeom>
              <a:avLst/>
              <a:gdLst/>
              <a:ahLst/>
              <a:cxnLst/>
              <a:rect l="l" t="t" r="r" b="b"/>
              <a:pathLst>
                <a:path w="670" h="764" extrusionOk="0">
                  <a:moveTo>
                    <a:pt x="366" y="0"/>
                  </a:moveTo>
                  <a:cubicBezTo>
                    <a:pt x="122" y="0"/>
                    <a:pt x="1" y="183"/>
                    <a:pt x="1" y="395"/>
                  </a:cubicBezTo>
                  <a:cubicBezTo>
                    <a:pt x="1" y="592"/>
                    <a:pt x="131" y="763"/>
                    <a:pt x="344" y="763"/>
                  </a:cubicBezTo>
                  <a:cubicBezTo>
                    <a:pt x="361" y="763"/>
                    <a:pt x="378" y="762"/>
                    <a:pt x="396" y="760"/>
                  </a:cubicBezTo>
                  <a:cubicBezTo>
                    <a:pt x="578" y="730"/>
                    <a:pt x="670" y="578"/>
                    <a:pt x="670" y="365"/>
                  </a:cubicBezTo>
                  <a:cubicBezTo>
                    <a:pt x="639" y="183"/>
                    <a:pt x="57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4"/>
            <p:cNvSpPr/>
            <p:nvPr/>
          </p:nvSpPr>
          <p:spPr>
            <a:xfrm>
              <a:off x="3719950" y="852800"/>
              <a:ext cx="15975" cy="16900"/>
            </a:xfrm>
            <a:custGeom>
              <a:avLst/>
              <a:gdLst/>
              <a:ahLst/>
              <a:cxnLst/>
              <a:rect l="l" t="t" r="r" b="b"/>
              <a:pathLst>
                <a:path w="639" h="676" extrusionOk="0">
                  <a:moveTo>
                    <a:pt x="281" y="0"/>
                  </a:moveTo>
                  <a:cubicBezTo>
                    <a:pt x="102" y="0"/>
                    <a:pt x="0" y="141"/>
                    <a:pt x="0" y="308"/>
                  </a:cubicBezTo>
                  <a:cubicBezTo>
                    <a:pt x="0" y="478"/>
                    <a:pt x="80" y="676"/>
                    <a:pt x="289" y="676"/>
                  </a:cubicBezTo>
                  <a:cubicBezTo>
                    <a:pt x="304" y="676"/>
                    <a:pt x="319" y="675"/>
                    <a:pt x="334" y="673"/>
                  </a:cubicBezTo>
                  <a:cubicBezTo>
                    <a:pt x="517" y="673"/>
                    <a:pt x="638" y="521"/>
                    <a:pt x="638" y="338"/>
                  </a:cubicBezTo>
                  <a:cubicBezTo>
                    <a:pt x="638" y="126"/>
                    <a:pt x="517" y="4"/>
                    <a:pt x="334" y="4"/>
                  </a:cubicBezTo>
                  <a:cubicBezTo>
                    <a:pt x="316" y="1"/>
                    <a:pt x="298" y="0"/>
                    <a:pt x="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4"/>
            <p:cNvSpPr/>
            <p:nvPr/>
          </p:nvSpPr>
          <p:spPr>
            <a:xfrm>
              <a:off x="4552025" y="1032225"/>
              <a:ext cx="18250" cy="18350"/>
            </a:xfrm>
            <a:custGeom>
              <a:avLst/>
              <a:gdLst/>
              <a:ahLst/>
              <a:cxnLst/>
              <a:rect l="l" t="t" r="r" b="b"/>
              <a:pathLst>
                <a:path w="730" h="734" extrusionOk="0">
                  <a:moveTo>
                    <a:pt x="335" y="0"/>
                  </a:moveTo>
                  <a:cubicBezTo>
                    <a:pt x="122" y="61"/>
                    <a:pt x="0" y="152"/>
                    <a:pt x="31" y="365"/>
                  </a:cubicBezTo>
                  <a:cubicBezTo>
                    <a:pt x="59" y="562"/>
                    <a:pt x="165" y="733"/>
                    <a:pt x="374" y="733"/>
                  </a:cubicBezTo>
                  <a:cubicBezTo>
                    <a:pt x="391" y="733"/>
                    <a:pt x="408" y="732"/>
                    <a:pt x="426" y="730"/>
                  </a:cubicBezTo>
                  <a:cubicBezTo>
                    <a:pt x="608" y="699"/>
                    <a:pt x="730" y="547"/>
                    <a:pt x="730" y="365"/>
                  </a:cubicBezTo>
                  <a:cubicBezTo>
                    <a:pt x="700" y="12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4"/>
            <p:cNvSpPr/>
            <p:nvPr/>
          </p:nvSpPr>
          <p:spPr>
            <a:xfrm>
              <a:off x="4799000" y="852875"/>
              <a:ext cx="16725" cy="16750"/>
            </a:xfrm>
            <a:custGeom>
              <a:avLst/>
              <a:gdLst/>
              <a:ahLst/>
              <a:cxnLst/>
              <a:rect l="l" t="t" r="r" b="b"/>
              <a:pathLst>
                <a:path w="669" h="670" extrusionOk="0">
                  <a:moveTo>
                    <a:pt x="304" y="1"/>
                  </a:moveTo>
                  <a:cubicBezTo>
                    <a:pt x="91" y="31"/>
                    <a:pt x="0" y="153"/>
                    <a:pt x="30" y="335"/>
                  </a:cubicBezTo>
                  <a:cubicBezTo>
                    <a:pt x="30" y="548"/>
                    <a:pt x="152" y="639"/>
                    <a:pt x="395" y="670"/>
                  </a:cubicBezTo>
                  <a:cubicBezTo>
                    <a:pt x="517" y="609"/>
                    <a:pt x="669" y="518"/>
                    <a:pt x="638" y="305"/>
                  </a:cubicBezTo>
                  <a:cubicBezTo>
                    <a:pt x="638" y="123"/>
                    <a:pt x="51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4"/>
            <p:cNvSpPr/>
            <p:nvPr/>
          </p:nvSpPr>
          <p:spPr>
            <a:xfrm>
              <a:off x="4799000" y="972200"/>
              <a:ext cx="16725" cy="17500"/>
            </a:xfrm>
            <a:custGeom>
              <a:avLst/>
              <a:gdLst/>
              <a:ahLst/>
              <a:cxnLst/>
              <a:rect l="l" t="t" r="r" b="b"/>
              <a:pathLst>
                <a:path w="669" h="700" extrusionOk="0">
                  <a:moveTo>
                    <a:pt x="365" y="0"/>
                  </a:moveTo>
                  <a:cubicBezTo>
                    <a:pt x="152" y="0"/>
                    <a:pt x="30" y="122"/>
                    <a:pt x="30" y="334"/>
                  </a:cubicBezTo>
                  <a:cubicBezTo>
                    <a:pt x="0" y="517"/>
                    <a:pt x="122" y="669"/>
                    <a:pt x="365" y="699"/>
                  </a:cubicBezTo>
                  <a:cubicBezTo>
                    <a:pt x="517" y="669"/>
                    <a:pt x="669" y="578"/>
                    <a:pt x="669" y="365"/>
                  </a:cubicBezTo>
                  <a:cubicBezTo>
                    <a:pt x="669" y="182"/>
                    <a:pt x="578" y="3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4"/>
            <p:cNvSpPr/>
            <p:nvPr/>
          </p:nvSpPr>
          <p:spPr>
            <a:xfrm>
              <a:off x="4700950" y="9722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5" y="0"/>
                  </a:moveTo>
                  <a:cubicBezTo>
                    <a:pt x="123" y="30"/>
                    <a:pt x="31" y="152"/>
                    <a:pt x="31" y="334"/>
                  </a:cubicBezTo>
                  <a:cubicBezTo>
                    <a:pt x="1" y="547"/>
                    <a:pt x="123" y="669"/>
                    <a:pt x="305" y="699"/>
                  </a:cubicBezTo>
                  <a:cubicBezTo>
                    <a:pt x="518" y="699"/>
                    <a:pt x="609" y="547"/>
                    <a:pt x="609" y="365"/>
                  </a:cubicBezTo>
                  <a:cubicBezTo>
                    <a:pt x="609" y="182"/>
                    <a:pt x="518" y="3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4"/>
            <p:cNvSpPr/>
            <p:nvPr/>
          </p:nvSpPr>
          <p:spPr>
            <a:xfrm>
              <a:off x="4454750" y="910550"/>
              <a:ext cx="16000" cy="19875"/>
            </a:xfrm>
            <a:custGeom>
              <a:avLst/>
              <a:gdLst/>
              <a:ahLst/>
              <a:cxnLst/>
              <a:rect l="l" t="t" r="r" b="b"/>
              <a:pathLst>
                <a:path w="640" h="795" extrusionOk="0">
                  <a:moveTo>
                    <a:pt x="344" y="1"/>
                  </a:moveTo>
                  <a:cubicBezTo>
                    <a:pt x="135" y="1"/>
                    <a:pt x="29" y="174"/>
                    <a:pt x="1" y="399"/>
                  </a:cubicBezTo>
                  <a:cubicBezTo>
                    <a:pt x="1" y="612"/>
                    <a:pt x="122" y="794"/>
                    <a:pt x="366" y="794"/>
                  </a:cubicBezTo>
                  <a:cubicBezTo>
                    <a:pt x="578" y="764"/>
                    <a:pt x="639" y="612"/>
                    <a:pt x="639" y="338"/>
                  </a:cubicBezTo>
                  <a:cubicBezTo>
                    <a:pt x="609" y="247"/>
                    <a:pt x="609" y="34"/>
                    <a:pt x="396" y="4"/>
                  </a:cubicBezTo>
                  <a:cubicBezTo>
                    <a:pt x="378" y="2"/>
                    <a:pt x="361" y="1"/>
                    <a:pt x="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4"/>
            <p:cNvSpPr/>
            <p:nvPr/>
          </p:nvSpPr>
          <p:spPr>
            <a:xfrm>
              <a:off x="4454000" y="792100"/>
              <a:ext cx="19775" cy="16750"/>
            </a:xfrm>
            <a:custGeom>
              <a:avLst/>
              <a:gdLst/>
              <a:ahLst/>
              <a:cxnLst/>
              <a:rect l="l" t="t" r="r" b="b"/>
              <a:pathLst>
                <a:path w="791" h="670" extrusionOk="0">
                  <a:moveTo>
                    <a:pt x="152" y="0"/>
                  </a:moveTo>
                  <a:cubicBezTo>
                    <a:pt x="0" y="608"/>
                    <a:pt x="31" y="669"/>
                    <a:pt x="608" y="669"/>
                  </a:cubicBezTo>
                  <a:cubicBezTo>
                    <a:pt x="730" y="426"/>
                    <a:pt x="791" y="213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4"/>
            <p:cNvSpPr/>
            <p:nvPr/>
          </p:nvSpPr>
          <p:spPr>
            <a:xfrm>
              <a:off x="3621150" y="9722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365" y="0"/>
                  </a:moveTo>
                  <a:cubicBezTo>
                    <a:pt x="153" y="0"/>
                    <a:pt x="61" y="122"/>
                    <a:pt x="31" y="334"/>
                  </a:cubicBezTo>
                  <a:cubicBezTo>
                    <a:pt x="1" y="517"/>
                    <a:pt x="122" y="669"/>
                    <a:pt x="305" y="699"/>
                  </a:cubicBezTo>
                  <a:cubicBezTo>
                    <a:pt x="517" y="699"/>
                    <a:pt x="609" y="547"/>
                    <a:pt x="639" y="365"/>
                  </a:cubicBezTo>
                  <a:cubicBezTo>
                    <a:pt x="609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4"/>
            <p:cNvSpPr/>
            <p:nvPr/>
          </p:nvSpPr>
          <p:spPr>
            <a:xfrm>
              <a:off x="3818725" y="9721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78" y="1"/>
                  </a:moveTo>
                  <a:cubicBezTo>
                    <a:pt x="53" y="1"/>
                    <a:pt x="1" y="172"/>
                    <a:pt x="1" y="369"/>
                  </a:cubicBezTo>
                  <a:cubicBezTo>
                    <a:pt x="1" y="582"/>
                    <a:pt x="92" y="703"/>
                    <a:pt x="305" y="703"/>
                  </a:cubicBezTo>
                  <a:cubicBezTo>
                    <a:pt x="517" y="703"/>
                    <a:pt x="608" y="551"/>
                    <a:pt x="608" y="278"/>
                  </a:cubicBezTo>
                  <a:cubicBezTo>
                    <a:pt x="578" y="186"/>
                    <a:pt x="548" y="4"/>
                    <a:pt x="335" y="4"/>
                  </a:cubicBezTo>
                  <a:cubicBezTo>
                    <a:pt x="315" y="2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4"/>
            <p:cNvSpPr/>
            <p:nvPr/>
          </p:nvSpPr>
          <p:spPr>
            <a:xfrm>
              <a:off x="4701725" y="852125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304" y="1"/>
                  </a:moveTo>
                  <a:cubicBezTo>
                    <a:pt x="92" y="31"/>
                    <a:pt x="0" y="122"/>
                    <a:pt x="0" y="335"/>
                  </a:cubicBezTo>
                  <a:cubicBezTo>
                    <a:pt x="0" y="548"/>
                    <a:pt x="92" y="700"/>
                    <a:pt x="274" y="700"/>
                  </a:cubicBezTo>
                  <a:cubicBezTo>
                    <a:pt x="290" y="702"/>
                    <a:pt x="305" y="703"/>
                    <a:pt x="319" y="703"/>
                  </a:cubicBezTo>
                  <a:cubicBezTo>
                    <a:pt x="500" y="703"/>
                    <a:pt x="578" y="534"/>
                    <a:pt x="578" y="365"/>
                  </a:cubicBezTo>
                  <a:cubicBezTo>
                    <a:pt x="608" y="15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4"/>
            <p:cNvSpPr/>
            <p:nvPr/>
          </p:nvSpPr>
          <p:spPr>
            <a:xfrm>
              <a:off x="3817975" y="852000"/>
              <a:ext cx="16725" cy="18400"/>
            </a:xfrm>
            <a:custGeom>
              <a:avLst/>
              <a:gdLst/>
              <a:ahLst/>
              <a:cxnLst/>
              <a:rect l="l" t="t" r="r" b="b"/>
              <a:pathLst>
                <a:path w="669" h="736" extrusionOk="0">
                  <a:moveTo>
                    <a:pt x="336" y="1"/>
                  </a:moveTo>
                  <a:cubicBezTo>
                    <a:pt x="316" y="1"/>
                    <a:pt x="295" y="2"/>
                    <a:pt x="274" y="6"/>
                  </a:cubicBezTo>
                  <a:cubicBezTo>
                    <a:pt x="61" y="36"/>
                    <a:pt x="0" y="188"/>
                    <a:pt x="31" y="370"/>
                  </a:cubicBezTo>
                  <a:cubicBezTo>
                    <a:pt x="31" y="583"/>
                    <a:pt x="122" y="735"/>
                    <a:pt x="335" y="735"/>
                  </a:cubicBezTo>
                  <a:cubicBezTo>
                    <a:pt x="608" y="705"/>
                    <a:pt x="669" y="522"/>
                    <a:pt x="638" y="310"/>
                  </a:cubicBezTo>
                  <a:cubicBezTo>
                    <a:pt x="611" y="118"/>
                    <a:pt x="510" y="1"/>
                    <a:pt x="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4"/>
            <p:cNvSpPr/>
            <p:nvPr/>
          </p:nvSpPr>
          <p:spPr>
            <a:xfrm>
              <a:off x="4552775" y="672800"/>
              <a:ext cx="16750" cy="15600"/>
            </a:xfrm>
            <a:custGeom>
              <a:avLst/>
              <a:gdLst/>
              <a:ahLst/>
              <a:cxnLst/>
              <a:rect l="l" t="t" r="r" b="b"/>
              <a:pathLst>
                <a:path w="670" h="624" extrusionOk="0">
                  <a:moveTo>
                    <a:pt x="366" y="0"/>
                  </a:moveTo>
                  <a:cubicBezTo>
                    <a:pt x="153" y="0"/>
                    <a:pt x="31" y="122"/>
                    <a:pt x="31" y="335"/>
                  </a:cubicBezTo>
                  <a:cubicBezTo>
                    <a:pt x="1" y="487"/>
                    <a:pt x="153" y="608"/>
                    <a:pt x="274" y="608"/>
                  </a:cubicBezTo>
                  <a:cubicBezTo>
                    <a:pt x="312" y="619"/>
                    <a:pt x="348" y="624"/>
                    <a:pt x="381" y="624"/>
                  </a:cubicBezTo>
                  <a:cubicBezTo>
                    <a:pt x="537" y="624"/>
                    <a:pt x="645" y="515"/>
                    <a:pt x="670" y="365"/>
                  </a:cubicBezTo>
                  <a:cubicBezTo>
                    <a:pt x="670" y="152"/>
                    <a:pt x="548" y="3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4"/>
            <p:cNvSpPr/>
            <p:nvPr/>
          </p:nvSpPr>
          <p:spPr>
            <a:xfrm>
              <a:off x="4258700" y="672675"/>
              <a:ext cx="16750" cy="16100"/>
            </a:xfrm>
            <a:custGeom>
              <a:avLst/>
              <a:gdLst/>
              <a:ahLst/>
              <a:cxnLst/>
              <a:rect l="l" t="t" r="r" b="b"/>
              <a:pathLst>
                <a:path w="670" h="644" extrusionOk="0">
                  <a:moveTo>
                    <a:pt x="363" y="1"/>
                  </a:moveTo>
                  <a:cubicBezTo>
                    <a:pt x="189" y="1"/>
                    <a:pt x="82" y="115"/>
                    <a:pt x="1" y="279"/>
                  </a:cubicBezTo>
                  <a:cubicBezTo>
                    <a:pt x="31" y="461"/>
                    <a:pt x="122" y="613"/>
                    <a:pt x="335" y="644"/>
                  </a:cubicBezTo>
                  <a:cubicBezTo>
                    <a:pt x="517" y="644"/>
                    <a:pt x="639" y="522"/>
                    <a:pt x="669" y="309"/>
                  </a:cubicBezTo>
                  <a:cubicBezTo>
                    <a:pt x="669" y="157"/>
                    <a:pt x="548" y="36"/>
                    <a:pt x="426" y="5"/>
                  </a:cubicBezTo>
                  <a:cubicBezTo>
                    <a:pt x="404" y="2"/>
                    <a:pt x="383" y="1"/>
                    <a:pt x="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4"/>
            <p:cNvSpPr/>
            <p:nvPr/>
          </p:nvSpPr>
          <p:spPr>
            <a:xfrm>
              <a:off x="4308100" y="1212975"/>
              <a:ext cx="16750" cy="16850"/>
            </a:xfrm>
            <a:custGeom>
              <a:avLst/>
              <a:gdLst/>
              <a:ahLst/>
              <a:cxnLst/>
              <a:rect l="l" t="t" r="r" b="b"/>
              <a:pathLst>
                <a:path w="670" h="674" extrusionOk="0">
                  <a:moveTo>
                    <a:pt x="312" y="1"/>
                  </a:moveTo>
                  <a:cubicBezTo>
                    <a:pt x="132" y="1"/>
                    <a:pt x="31" y="142"/>
                    <a:pt x="31" y="308"/>
                  </a:cubicBezTo>
                  <a:cubicBezTo>
                    <a:pt x="0" y="491"/>
                    <a:pt x="92" y="612"/>
                    <a:pt x="304" y="673"/>
                  </a:cubicBezTo>
                  <a:cubicBezTo>
                    <a:pt x="487" y="643"/>
                    <a:pt x="608" y="552"/>
                    <a:pt x="639" y="339"/>
                  </a:cubicBezTo>
                  <a:cubicBezTo>
                    <a:pt x="669" y="156"/>
                    <a:pt x="548" y="4"/>
                    <a:pt x="365" y="4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4"/>
            <p:cNvSpPr/>
            <p:nvPr/>
          </p:nvSpPr>
          <p:spPr>
            <a:xfrm>
              <a:off x="3916000" y="12123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122" y="30"/>
                    <a:pt x="31" y="152"/>
                    <a:pt x="0" y="334"/>
                  </a:cubicBezTo>
                  <a:cubicBezTo>
                    <a:pt x="0" y="517"/>
                    <a:pt x="122" y="669"/>
                    <a:pt x="304" y="699"/>
                  </a:cubicBezTo>
                  <a:cubicBezTo>
                    <a:pt x="517" y="699"/>
                    <a:pt x="608" y="547"/>
                    <a:pt x="608" y="365"/>
                  </a:cubicBezTo>
                  <a:cubicBezTo>
                    <a:pt x="608" y="182"/>
                    <a:pt x="54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4"/>
            <p:cNvSpPr/>
            <p:nvPr/>
          </p:nvSpPr>
          <p:spPr>
            <a:xfrm>
              <a:off x="4602175" y="1212950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03" y="1"/>
                  </a:moveTo>
                  <a:cubicBezTo>
                    <a:pt x="129" y="1"/>
                    <a:pt x="28" y="118"/>
                    <a:pt x="1" y="309"/>
                  </a:cubicBezTo>
                  <a:cubicBezTo>
                    <a:pt x="1" y="492"/>
                    <a:pt x="122" y="613"/>
                    <a:pt x="304" y="674"/>
                  </a:cubicBezTo>
                  <a:cubicBezTo>
                    <a:pt x="517" y="644"/>
                    <a:pt x="639" y="553"/>
                    <a:pt x="639" y="340"/>
                  </a:cubicBezTo>
                  <a:cubicBezTo>
                    <a:pt x="669" y="157"/>
                    <a:pt x="548" y="5"/>
                    <a:pt x="365" y="5"/>
                  </a:cubicBezTo>
                  <a:cubicBezTo>
                    <a:pt x="344" y="2"/>
                    <a:pt x="323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4"/>
            <p:cNvSpPr/>
            <p:nvPr/>
          </p:nvSpPr>
          <p:spPr>
            <a:xfrm>
              <a:off x="4504150" y="732825"/>
              <a:ext cx="15975" cy="16075"/>
            </a:xfrm>
            <a:custGeom>
              <a:avLst/>
              <a:gdLst/>
              <a:ahLst/>
              <a:cxnLst/>
              <a:rect l="l" t="t" r="r" b="b"/>
              <a:pathLst>
                <a:path w="639" h="643" extrusionOk="0">
                  <a:moveTo>
                    <a:pt x="335" y="0"/>
                  </a:moveTo>
                  <a:cubicBezTo>
                    <a:pt x="122" y="0"/>
                    <a:pt x="0" y="122"/>
                    <a:pt x="0" y="304"/>
                  </a:cubicBezTo>
                  <a:cubicBezTo>
                    <a:pt x="31" y="487"/>
                    <a:pt x="122" y="639"/>
                    <a:pt x="335" y="639"/>
                  </a:cubicBezTo>
                  <a:cubicBezTo>
                    <a:pt x="351" y="641"/>
                    <a:pt x="366" y="642"/>
                    <a:pt x="380" y="642"/>
                  </a:cubicBezTo>
                  <a:cubicBezTo>
                    <a:pt x="556" y="642"/>
                    <a:pt x="611" y="473"/>
                    <a:pt x="639" y="304"/>
                  </a:cubicBezTo>
                  <a:cubicBezTo>
                    <a:pt x="608" y="152"/>
                    <a:pt x="54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4"/>
            <p:cNvSpPr/>
            <p:nvPr/>
          </p:nvSpPr>
          <p:spPr>
            <a:xfrm>
              <a:off x="4455525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343" y="0"/>
                  </a:moveTo>
                  <a:cubicBezTo>
                    <a:pt x="331" y="0"/>
                    <a:pt x="318" y="2"/>
                    <a:pt x="304" y="4"/>
                  </a:cubicBezTo>
                  <a:cubicBezTo>
                    <a:pt x="91" y="4"/>
                    <a:pt x="0" y="156"/>
                    <a:pt x="0" y="369"/>
                  </a:cubicBezTo>
                  <a:cubicBezTo>
                    <a:pt x="0" y="551"/>
                    <a:pt x="122" y="673"/>
                    <a:pt x="304" y="703"/>
                  </a:cubicBezTo>
                  <a:cubicBezTo>
                    <a:pt x="517" y="673"/>
                    <a:pt x="608" y="521"/>
                    <a:pt x="608" y="338"/>
                  </a:cubicBezTo>
                  <a:cubicBezTo>
                    <a:pt x="580" y="169"/>
                    <a:pt x="500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4"/>
            <p:cNvSpPr/>
            <p:nvPr/>
          </p:nvSpPr>
          <p:spPr>
            <a:xfrm>
              <a:off x="4258700" y="1152275"/>
              <a:ext cx="16750" cy="16875"/>
            </a:xfrm>
            <a:custGeom>
              <a:avLst/>
              <a:gdLst/>
              <a:ahLst/>
              <a:cxnLst/>
              <a:rect l="l" t="t" r="r" b="b"/>
              <a:pathLst>
                <a:path w="670" h="675" extrusionOk="0">
                  <a:moveTo>
                    <a:pt x="335" y="1"/>
                  </a:moveTo>
                  <a:cubicBezTo>
                    <a:pt x="153" y="1"/>
                    <a:pt x="61" y="122"/>
                    <a:pt x="31" y="244"/>
                  </a:cubicBezTo>
                  <a:cubicBezTo>
                    <a:pt x="1" y="487"/>
                    <a:pt x="92" y="639"/>
                    <a:pt x="335" y="670"/>
                  </a:cubicBezTo>
                  <a:cubicBezTo>
                    <a:pt x="354" y="673"/>
                    <a:pt x="372" y="674"/>
                    <a:pt x="389" y="674"/>
                  </a:cubicBezTo>
                  <a:cubicBezTo>
                    <a:pt x="536" y="674"/>
                    <a:pt x="615" y="560"/>
                    <a:pt x="669" y="396"/>
                  </a:cubicBezTo>
                  <a:cubicBezTo>
                    <a:pt x="639" y="183"/>
                    <a:pt x="57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4"/>
            <p:cNvSpPr/>
            <p:nvPr/>
          </p:nvSpPr>
          <p:spPr>
            <a:xfrm>
              <a:off x="4160675" y="1152175"/>
              <a:ext cx="15975" cy="17600"/>
            </a:xfrm>
            <a:custGeom>
              <a:avLst/>
              <a:gdLst/>
              <a:ahLst/>
              <a:cxnLst/>
              <a:rect l="l" t="t" r="r" b="b"/>
              <a:pathLst>
                <a:path w="639" h="704" extrusionOk="0">
                  <a:moveTo>
                    <a:pt x="312" y="1"/>
                  </a:moveTo>
                  <a:cubicBezTo>
                    <a:pt x="132" y="1"/>
                    <a:pt x="31" y="142"/>
                    <a:pt x="31" y="309"/>
                  </a:cubicBezTo>
                  <a:cubicBezTo>
                    <a:pt x="1" y="522"/>
                    <a:pt x="122" y="643"/>
                    <a:pt x="305" y="704"/>
                  </a:cubicBezTo>
                  <a:cubicBezTo>
                    <a:pt x="517" y="704"/>
                    <a:pt x="609" y="552"/>
                    <a:pt x="639" y="370"/>
                  </a:cubicBezTo>
                  <a:cubicBezTo>
                    <a:pt x="639" y="187"/>
                    <a:pt x="578" y="5"/>
                    <a:pt x="365" y="5"/>
                  </a:cubicBezTo>
                  <a:cubicBezTo>
                    <a:pt x="347" y="2"/>
                    <a:pt x="329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4"/>
            <p:cNvSpPr/>
            <p:nvPr/>
          </p:nvSpPr>
          <p:spPr>
            <a:xfrm>
              <a:off x="4062650" y="1151525"/>
              <a:ext cx="16750" cy="18400"/>
            </a:xfrm>
            <a:custGeom>
              <a:avLst/>
              <a:gdLst/>
              <a:ahLst/>
              <a:cxnLst/>
              <a:rect l="l" t="t" r="r" b="b"/>
              <a:pathLst>
                <a:path w="670" h="736" extrusionOk="0">
                  <a:moveTo>
                    <a:pt x="335" y="0"/>
                  </a:moveTo>
                  <a:cubicBezTo>
                    <a:pt x="153" y="31"/>
                    <a:pt x="61" y="152"/>
                    <a:pt x="31" y="335"/>
                  </a:cubicBezTo>
                  <a:cubicBezTo>
                    <a:pt x="1" y="517"/>
                    <a:pt x="61" y="700"/>
                    <a:pt x="274" y="730"/>
                  </a:cubicBezTo>
                  <a:cubicBezTo>
                    <a:pt x="297" y="734"/>
                    <a:pt x="319" y="736"/>
                    <a:pt x="341" y="736"/>
                  </a:cubicBezTo>
                  <a:cubicBezTo>
                    <a:pt x="493" y="736"/>
                    <a:pt x="612" y="643"/>
                    <a:pt x="639" y="456"/>
                  </a:cubicBezTo>
                  <a:cubicBezTo>
                    <a:pt x="669" y="244"/>
                    <a:pt x="608" y="61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4"/>
            <p:cNvSpPr/>
            <p:nvPr/>
          </p:nvSpPr>
          <p:spPr>
            <a:xfrm>
              <a:off x="3964625" y="1152200"/>
              <a:ext cx="16750" cy="17575"/>
            </a:xfrm>
            <a:custGeom>
              <a:avLst/>
              <a:gdLst/>
              <a:ahLst/>
              <a:cxnLst/>
              <a:rect l="l" t="t" r="r" b="b"/>
              <a:pathLst>
                <a:path w="670" h="703" extrusionOk="0">
                  <a:moveTo>
                    <a:pt x="356" y="1"/>
                  </a:moveTo>
                  <a:cubicBezTo>
                    <a:pt x="340" y="1"/>
                    <a:pt x="322" y="2"/>
                    <a:pt x="304" y="4"/>
                  </a:cubicBezTo>
                  <a:cubicBezTo>
                    <a:pt x="122" y="4"/>
                    <a:pt x="1" y="156"/>
                    <a:pt x="1" y="338"/>
                  </a:cubicBezTo>
                  <a:cubicBezTo>
                    <a:pt x="1" y="551"/>
                    <a:pt x="122" y="673"/>
                    <a:pt x="304" y="703"/>
                  </a:cubicBezTo>
                  <a:cubicBezTo>
                    <a:pt x="517" y="673"/>
                    <a:pt x="639" y="581"/>
                    <a:pt x="669" y="369"/>
                  </a:cubicBezTo>
                  <a:cubicBezTo>
                    <a:pt x="669" y="172"/>
                    <a:pt x="565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4"/>
            <p:cNvSpPr/>
            <p:nvPr/>
          </p:nvSpPr>
          <p:spPr>
            <a:xfrm>
              <a:off x="3671300" y="1152200"/>
              <a:ext cx="15225" cy="16825"/>
            </a:xfrm>
            <a:custGeom>
              <a:avLst/>
              <a:gdLst/>
              <a:ahLst/>
              <a:cxnLst/>
              <a:rect l="l" t="t" r="r" b="b"/>
              <a:pathLst>
                <a:path w="609" h="673" extrusionOk="0">
                  <a:moveTo>
                    <a:pt x="325" y="0"/>
                  </a:moveTo>
                  <a:cubicBezTo>
                    <a:pt x="309" y="0"/>
                    <a:pt x="292" y="2"/>
                    <a:pt x="274" y="4"/>
                  </a:cubicBezTo>
                  <a:cubicBezTo>
                    <a:pt x="62" y="34"/>
                    <a:pt x="1" y="217"/>
                    <a:pt x="31" y="399"/>
                  </a:cubicBezTo>
                  <a:cubicBezTo>
                    <a:pt x="31" y="521"/>
                    <a:pt x="92" y="673"/>
                    <a:pt x="274" y="673"/>
                  </a:cubicBezTo>
                  <a:cubicBezTo>
                    <a:pt x="518" y="673"/>
                    <a:pt x="578" y="521"/>
                    <a:pt x="609" y="338"/>
                  </a:cubicBezTo>
                  <a:cubicBezTo>
                    <a:pt x="552" y="169"/>
                    <a:pt x="522" y="0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4"/>
            <p:cNvSpPr/>
            <p:nvPr/>
          </p:nvSpPr>
          <p:spPr>
            <a:xfrm>
              <a:off x="3770100" y="1151525"/>
              <a:ext cx="14450" cy="17500"/>
            </a:xfrm>
            <a:custGeom>
              <a:avLst/>
              <a:gdLst/>
              <a:ahLst/>
              <a:cxnLst/>
              <a:rect l="l" t="t" r="r" b="b"/>
              <a:pathLst>
                <a:path w="578" h="700" extrusionOk="0">
                  <a:moveTo>
                    <a:pt x="274" y="0"/>
                  </a:moveTo>
                  <a:cubicBezTo>
                    <a:pt x="91" y="0"/>
                    <a:pt x="0" y="183"/>
                    <a:pt x="0" y="365"/>
                  </a:cubicBezTo>
                  <a:cubicBezTo>
                    <a:pt x="0" y="548"/>
                    <a:pt x="91" y="700"/>
                    <a:pt x="274" y="700"/>
                  </a:cubicBezTo>
                  <a:cubicBezTo>
                    <a:pt x="487" y="700"/>
                    <a:pt x="578" y="548"/>
                    <a:pt x="578" y="304"/>
                  </a:cubicBezTo>
                  <a:cubicBezTo>
                    <a:pt x="547" y="183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4"/>
            <p:cNvSpPr/>
            <p:nvPr/>
          </p:nvSpPr>
          <p:spPr>
            <a:xfrm>
              <a:off x="3621925" y="1091500"/>
              <a:ext cx="15975" cy="17500"/>
            </a:xfrm>
            <a:custGeom>
              <a:avLst/>
              <a:gdLst/>
              <a:ahLst/>
              <a:cxnLst/>
              <a:rect l="l" t="t" r="r" b="b"/>
              <a:pathLst>
                <a:path w="639" h="700" extrusionOk="0">
                  <a:moveTo>
                    <a:pt x="274" y="0"/>
                  </a:moveTo>
                  <a:cubicBezTo>
                    <a:pt x="91" y="31"/>
                    <a:pt x="0" y="183"/>
                    <a:pt x="0" y="365"/>
                  </a:cubicBezTo>
                  <a:cubicBezTo>
                    <a:pt x="0" y="578"/>
                    <a:pt x="122" y="699"/>
                    <a:pt x="304" y="699"/>
                  </a:cubicBezTo>
                  <a:cubicBezTo>
                    <a:pt x="547" y="669"/>
                    <a:pt x="638" y="547"/>
                    <a:pt x="608" y="335"/>
                  </a:cubicBezTo>
                  <a:cubicBezTo>
                    <a:pt x="608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4"/>
            <p:cNvSpPr/>
            <p:nvPr/>
          </p:nvSpPr>
          <p:spPr>
            <a:xfrm>
              <a:off x="3719950" y="1091500"/>
              <a:ext cx="15975" cy="16850"/>
            </a:xfrm>
            <a:custGeom>
              <a:avLst/>
              <a:gdLst/>
              <a:ahLst/>
              <a:cxnLst/>
              <a:rect l="l" t="t" r="r" b="b"/>
              <a:pathLst>
                <a:path w="639" h="674" extrusionOk="0">
                  <a:moveTo>
                    <a:pt x="304" y="0"/>
                  </a:moveTo>
                  <a:cubicBezTo>
                    <a:pt x="152" y="31"/>
                    <a:pt x="31" y="152"/>
                    <a:pt x="31" y="335"/>
                  </a:cubicBezTo>
                  <a:cubicBezTo>
                    <a:pt x="0" y="547"/>
                    <a:pt x="91" y="669"/>
                    <a:pt x="304" y="669"/>
                  </a:cubicBezTo>
                  <a:cubicBezTo>
                    <a:pt x="326" y="672"/>
                    <a:pt x="347" y="674"/>
                    <a:pt x="366" y="674"/>
                  </a:cubicBezTo>
                  <a:cubicBezTo>
                    <a:pt x="540" y="674"/>
                    <a:pt x="638" y="556"/>
                    <a:pt x="638" y="365"/>
                  </a:cubicBezTo>
                  <a:cubicBezTo>
                    <a:pt x="638" y="183"/>
                    <a:pt x="547" y="6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4"/>
            <p:cNvSpPr/>
            <p:nvPr/>
          </p:nvSpPr>
          <p:spPr>
            <a:xfrm>
              <a:off x="4406125" y="1091400"/>
              <a:ext cx="16750" cy="17725"/>
            </a:xfrm>
            <a:custGeom>
              <a:avLst/>
              <a:gdLst/>
              <a:ahLst/>
              <a:cxnLst/>
              <a:rect l="l" t="t" r="r" b="b"/>
              <a:pathLst>
                <a:path w="670" h="709" extrusionOk="0">
                  <a:moveTo>
                    <a:pt x="333" y="0"/>
                  </a:moveTo>
                  <a:cubicBezTo>
                    <a:pt x="315" y="0"/>
                    <a:pt x="295" y="2"/>
                    <a:pt x="274" y="4"/>
                  </a:cubicBezTo>
                  <a:cubicBezTo>
                    <a:pt x="61" y="35"/>
                    <a:pt x="0" y="217"/>
                    <a:pt x="0" y="399"/>
                  </a:cubicBezTo>
                  <a:cubicBezTo>
                    <a:pt x="27" y="613"/>
                    <a:pt x="124" y="709"/>
                    <a:pt x="311" y="709"/>
                  </a:cubicBezTo>
                  <a:cubicBezTo>
                    <a:pt x="338" y="709"/>
                    <a:pt x="366" y="707"/>
                    <a:pt x="396" y="703"/>
                  </a:cubicBezTo>
                  <a:cubicBezTo>
                    <a:pt x="608" y="703"/>
                    <a:pt x="639" y="521"/>
                    <a:pt x="669" y="339"/>
                  </a:cubicBezTo>
                  <a:cubicBezTo>
                    <a:pt x="614" y="144"/>
                    <a:pt x="53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4"/>
            <p:cNvSpPr/>
            <p:nvPr/>
          </p:nvSpPr>
          <p:spPr>
            <a:xfrm>
              <a:off x="3671300" y="792000"/>
              <a:ext cx="15225" cy="17600"/>
            </a:xfrm>
            <a:custGeom>
              <a:avLst/>
              <a:gdLst/>
              <a:ahLst/>
              <a:cxnLst/>
              <a:rect l="l" t="t" r="r" b="b"/>
              <a:pathLst>
                <a:path w="609" h="704" extrusionOk="0">
                  <a:moveTo>
                    <a:pt x="290" y="1"/>
                  </a:moveTo>
                  <a:cubicBezTo>
                    <a:pt x="109" y="1"/>
                    <a:pt x="31" y="170"/>
                    <a:pt x="31" y="339"/>
                  </a:cubicBezTo>
                  <a:cubicBezTo>
                    <a:pt x="1" y="521"/>
                    <a:pt x="62" y="673"/>
                    <a:pt x="305" y="703"/>
                  </a:cubicBezTo>
                  <a:cubicBezTo>
                    <a:pt x="487" y="703"/>
                    <a:pt x="609" y="551"/>
                    <a:pt x="609" y="369"/>
                  </a:cubicBezTo>
                  <a:cubicBezTo>
                    <a:pt x="609" y="187"/>
                    <a:pt x="518" y="35"/>
                    <a:pt x="335" y="4"/>
                  </a:cubicBezTo>
                  <a:cubicBezTo>
                    <a:pt x="319" y="2"/>
                    <a:pt x="304" y="1"/>
                    <a:pt x="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4"/>
            <p:cNvSpPr/>
            <p:nvPr/>
          </p:nvSpPr>
          <p:spPr>
            <a:xfrm>
              <a:off x="4454750" y="1032150"/>
              <a:ext cx="16000" cy="20900"/>
            </a:xfrm>
            <a:custGeom>
              <a:avLst/>
              <a:gdLst/>
              <a:ahLst/>
              <a:cxnLst/>
              <a:rect l="l" t="t" r="r" b="b"/>
              <a:pathLst>
                <a:path w="640" h="836" extrusionOk="0">
                  <a:moveTo>
                    <a:pt x="356" y="0"/>
                  </a:moveTo>
                  <a:cubicBezTo>
                    <a:pt x="340" y="0"/>
                    <a:pt x="323" y="1"/>
                    <a:pt x="305" y="3"/>
                  </a:cubicBezTo>
                  <a:cubicBezTo>
                    <a:pt x="31" y="34"/>
                    <a:pt x="1" y="216"/>
                    <a:pt x="31" y="429"/>
                  </a:cubicBezTo>
                  <a:cubicBezTo>
                    <a:pt x="31" y="520"/>
                    <a:pt x="62" y="581"/>
                    <a:pt x="92" y="672"/>
                  </a:cubicBezTo>
                  <a:cubicBezTo>
                    <a:pt x="165" y="789"/>
                    <a:pt x="238" y="836"/>
                    <a:pt x="315" y="836"/>
                  </a:cubicBezTo>
                  <a:cubicBezTo>
                    <a:pt x="397" y="836"/>
                    <a:pt x="484" y="781"/>
                    <a:pt x="578" y="702"/>
                  </a:cubicBezTo>
                  <a:cubicBezTo>
                    <a:pt x="609" y="581"/>
                    <a:pt x="639" y="490"/>
                    <a:pt x="639" y="368"/>
                  </a:cubicBezTo>
                  <a:cubicBezTo>
                    <a:pt x="639" y="171"/>
                    <a:pt x="5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4"/>
            <p:cNvSpPr/>
            <p:nvPr/>
          </p:nvSpPr>
          <p:spPr>
            <a:xfrm>
              <a:off x="4848375" y="1032875"/>
              <a:ext cx="15225" cy="15450"/>
            </a:xfrm>
            <a:custGeom>
              <a:avLst/>
              <a:gdLst/>
              <a:ahLst/>
              <a:cxnLst/>
              <a:rect l="l" t="t" r="r" b="b"/>
              <a:pathLst>
                <a:path w="609" h="618" extrusionOk="0">
                  <a:moveTo>
                    <a:pt x="306" y="0"/>
                  </a:moveTo>
                  <a:cubicBezTo>
                    <a:pt x="286" y="0"/>
                    <a:pt x="266" y="2"/>
                    <a:pt x="244" y="5"/>
                  </a:cubicBezTo>
                  <a:cubicBezTo>
                    <a:pt x="122" y="35"/>
                    <a:pt x="1" y="157"/>
                    <a:pt x="31" y="339"/>
                  </a:cubicBezTo>
                  <a:cubicBezTo>
                    <a:pt x="31" y="503"/>
                    <a:pt x="153" y="617"/>
                    <a:pt x="310" y="617"/>
                  </a:cubicBezTo>
                  <a:cubicBezTo>
                    <a:pt x="328" y="617"/>
                    <a:pt x="347" y="616"/>
                    <a:pt x="365" y="613"/>
                  </a:cubicBezTo>
                  <a:cubicBezTo>
                    <a:pt x="517" y="582"/>
                    <a:pt x="609" y="461"/>
                    <a:pt x="609" y="309"/>
                  </a:cubicBezTo>
                  <a:cubicBezTo>
                    <a:pt x="581" y="118"/>
                    <a:pt x="481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4"/>
            <p:cNvSpPr/>
            <p:nvPr/>
          </p:nvSpPr>
          <p:spPr>
            <a:xfrm>
              <a:off x="4750350" y="1032875"/>
              <a:ext cx="15225" cy="16850"/>
            </a:xfrm>
            <a:custGeom>
              <a:avLst/>
              <a:gdLst/>
              <a:ahLst/>
              <a:cxnLst/>
              <a:rect l="l" t="t" r="r" b="b"/>
              <a:pathLst>
                <a:path w="609" h="674" extrusionOk="0">
                  <a:moveTo>
                    <a:pt x="333" y="0"/>
                  </a:moveTo>
                  <a:cubicBezTo>
                    <a:pt x="159" y="0"/>
                    <a:pt x="58" y="115"/>
                    <a:pt x="31" y="278"/>
                  </a:cubicBezTo>
                  <a:cubicBezTo>
                    <a:pt x="1" y="461"/>
                    <a:pt x="92" y="613"/>
                    <a:pt x="305" y="673"/>
                  </a:cubicBezTo>
                  <a:cubicBezTo>
                    <a:pt x="487" y="643"/>
                    <a:pt x="578" y="521"/>
                    <a:pt x="578" y="339"/>
                  </a:cubicBezTo>
                  <a:cubicBezTo>
                    <a:pt x="609" y="187"/>
                    <a:pt x="548" y="35"/>
                    <a:pt x="396" y="5"/>
                  </a:cubicBezTo>
                  <a:cubicBezTo>
                    <a:pt x="374" y="2"/>
                    <a:pt x="353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4"/>
            <p:cNvSpPr/>
            <p:nvPr/>
          </p:nvSpPr>
          <p:spPr>
            <a:xfrm>
              <a:off x="3770100" y="1032225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304" y="0"/>
                  </a:moveTo>
                  <a:cubicBezTo>
                    <a:pt x="61" y="0"/>
                    <a:pt x="0" y="122"/>
                    <a:pt x="0" y="335"/>
                  </a:cubicBezTo>
                  <a:cubicBezTo>
                    <a:pt x="0" y="517"/>
                    <a:pt x="31" y="699"/>
                    <a:pt x="274" y="699"/>
                  </a:cubicBezTo>
                  <a:cubicBezTo>
                    <a:pt x="456" y="699"/>
                    <a:pt x="578" y="547"/>
                    <a:pt x="578" y="365"/>
                  </a:cubicBezTo>
                  <a:cubicBezTo>
                    <a:pt x="608" y="152"/>
                    <a:pt x="487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4"/>
            <p:cNvSpPr/>
            <p:nvPr/>
          </p:nvSpPr>
          <p:spPr>
            <a:xfrm>
              <a:off x="4358250" y="1152200"/>
              <a:ext cx="15225" cy="17575"/>
            </a:xfrm>
            <a:custGeom>
              <a:avLst/>
              <a:gdLst/>
              <a:ahLst/>
              <a:cxnLst/>
              <a:rect l="l" t="t" r="r" b="b"/>
              <a:pathLst>
                <a:path w="609" h="703" extrusionOk="0">
                  <a:moveTo>
                    <a:pt x="259" y="0"/>
                  </a:moveTo>
                  <a:cubicBezTo>
                    <a:pt x="83" y="0"/>
                    <a:pt x="29" y="167"/>
                    <a:pt x="1" y="308"/>
                  </a:cubicBezTo>
                  <a:cubicBezTo>
                    <a:pt x="1" y="521"/>
                    <a:pt x="61" y="673"/>
                    <a:pt x="274" y="703"/>
                  </a:cubicBezTo>
                  <a:cubicBezTo>
                    <a:pt x="456" y="673"/>
                    <a:pt x="608" y="581"/>
                    <a:pt x="608" y="369"/>
                  </a:cubicBezTo>
                  <a:cubicBezTo>
                    <a:pt x="608" y="186"/>
                    <a:pt x="517" y="34"/>
                    <a:pt x="304" y="4"/>
                  </a:cubicBezTo>
                  <a:cubicBezTo>
                    <a:pt x="289" y="2"/>
                    <a:pt x="274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4"/>
            <p:cNvSpPr/>
            <p:nvPr/>
          </p:nvSpPr>
          <p:spPr>
            <a:xfrm>
              <a:off x="4504150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04" y="0"/>
                  </a:moveTo>
                  <a:cubicBezTo>
                    <a:pt x="152" y="0"/>
                    <a:pt x="31" y="92"/>
                    <a:pt x="31" y="244"/>
                  </a:cubicBezTo>
                  <a:cubicBezTo>
                    <a:pt x="0" y="456"/>
                    <a:pt x="92" y="608"/>
                    <a:pt x="274" y="639"/>
                  </a:cubicBezTo>
                  <a:cubicBezTo>
                    <a:pt x="292" y="641"/>
                    <a:pt x="310" y="643"/>
                    <a:pt x="327" y="643"/>
                  </a:cubicBezTo>
                  <a:cubicBezTo>
                    <a:pt x="502" y="643"/>
                    <a:pt x="581" y="501"/>
                    <a:pt x="608" y="335"/>
                  </a:cubicBezTo>
                  <a:cubicBezTo>
                    <a:pt x="608" y="122"/>
                    <a:pt x="517" y="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4"/>
            <p:cNvSpPr/>
            <p:nvPr/>
          </p:nvSpPr>
          <p:spPr>
            <a:xfrm>
              <a:off x="3621925" y="1212325"/>
              <a:ext cx="14450" cy="16725"/>
            </a:xfrm>
            <a:custGeom>
              <a:avLst/>
              <a:gdLst/>
              <a:ahLst/>
              <a:cxnLst/>
              <a:rect l="l" t="t" r="r" b="b"/>
              <a:pathLst>
                <a:path w="578" h="669" extrusionOk="0">
                  <a:moveTo>
                    <a:pt x="304" y="0"/>
                  </a:moveTo>
                  <a:cubicBezTo>
                    <a:pt x="122" y="30"/>
                    <a:pt x="0" y="152"/>
                    <a:pt x="0" y="334"/>
                  </a:cubicBezTo>
                  <a:cubicBezTo>
                    <a:pt x="30" y="547"/>
                    <a:pt x="122" y="669"/>
                    <a:pt x="334" y="669"/>
                  </a:cubicBezTo>
                  <a:cubicBezTo>
                    <a:pt x="486" y="669"/>
                    <a:pt x="547" y="517"/>
                    <a:pt x="578" y="365"/>
                  </a:cubicBezTo>
                  <a:cubicBezTo>
                    <a:pt x="578" y="182"/>
                    <a:pt x="517" y="30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4"/>
            <p:cNvSpPr/>
            <p:nvPr/>
          </p:nvSpPr>
          <p:spPr>
            <a:xfrm>
              <a:off x="3720700" y="1212325"/>
              <a:ext cx="14475" cy="16725"/>
            </a:xfrm>
            <a:custGeom>
              <a:avLst/>
              <a:gdLst/>
              <a:ahLst/>
              <a:cxnLst/>
              <a:rect l="l" t="t" r="r" b="b"/>
              <a:pathLst>
                <a:path w="579" h="669" extrusionOk="0">
                  <a:moveTo>
                    <a:pt x="244" y="0"/>
                  </a:moveTo>
                  <a:cubicBezTo>
                    <a:pt x="61" y="61"/>
                    <a:pt x="1" y="182"/>
                    <a:pt x="31" y="365"/>
                  </a:cubicBezTo>
                  <a:cubicBezTo>
                    <a:pt x="31" y="517"/>
                    <a:pt x="92" y="669"/>
                    <a:pt x="274" y="669"/>
                  </a:cubicBezTo>
                  <a:cubicBezTo>
                    <a:pt x="456" y="669"/>
                    <a:pt x="578" y="547"/>
                    <a:pt x="578" y="334"/>
                  </a:cubicBezTo>
                  <a:cubicBezTo>
                    <a:pt x="578" y="152"/>
                    <a:pt x="456" y="3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4"/>
            <p:cNvSpPr/>
            <p:nvPr/>
          </p:nvSpPr>
          <p:spPr>
            <a:xfrm>
              <a:off x="4210075" y="1213075"/>
              <a:ext cx="15225" cy="16075"/>
            </a:xfrm>
            <a:custGeom>
              <a:avLst/>
              <a:gdLst/>
              <a:ahLst/>
              <a:cxnLst/>
              <a:rect l="l" t="t" r="r" b="b"/>
              <a:pathLst>
                <a:path w="609" h="643" extrusionOk="0">
                  <a:moveTo>
                    <a:pt x="335" y="0"/>
                  </a:moveTo>
                  <a:cubicBezTo>
                    <a:pt x="183" y="0"/>
                    <a:pt x="61" y="92"/>
                    <a:pt x="31" y="244"/>
                  </a:cubicBezTo>
                  <a:cubicBezTo>
                    <a:pt x="0" y="426"/>
                    <a:pt x="92" y="578"/>
                    <a:pt x="274" y="639"/>
                  </a:cubicBezTo>
                  <a:cubicBezTo>
                    <a:pt x="292" y="641"/>
                    <a:pt x="309" y="643"/>
                    <a:pt x="326" y="643"/>
                  </a:cubicBezTo>
                  <a:cubicBezTo>
                    <a:pt x="502" y="643"/>
                    <a:pt x="580" y="496"/>
                    <a:pt x="608" y="274"/>
                  </a:cubicBezTo>
                  <a:cubicBezTo>
                    <a:pt x="578" y="152"/>
                    <a:pt x="54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4"/>
            <p:cNvSpPr/>
            <p:nvPr/>
          </p:nvSpPr>
          <p:spPr>
            <a:xfrm>
              <a:off x="4112050" y="1091500"/>
              <a:ext cx="16675" cy="17600"/>
            </a:xfrm>
            <a:custGeom>
              <a:avLst/>
              <a:gdLst/>
              <a:ahLst/>
              <a:cxnLst/>
              <a:rect l="l" t="t" r="r" b="b"/>
              <a:pathLst>
                <a:path w="667" h="704" extrusionOk="0">
                  <a:moveTo>
                    <a:pt x="365" y="0"/>
                  </a:moveTo>
                  <a:cubicBezTo>
                    <a:pt x="122" y="31"/>
                    <a:pt x="0" y="183"/>
                    <a:pt x="31" y="426"/>
                  </a:cubicBezTo>
                  <a:cubicBezTo>
                    <a:pt x="31" y="578"/>
                    <a:pt x="122" y="669"/>
                    <a:pt x="274" y="699"/>
                  </a:cubicBezTo>
                  <a:cubicBezTo>
                    <a:pt x="297" y="702"/>
                    <a:pt x="319" y="703"/>
                    <a:pt x="340" y="703"/>
                  </a:cubicBezTo>
                  <a:cubicBezTo>
                    <a:pt x="567" y="703"/>
                    <a:pt x="666" y="557"/>
                    <a:pt x="639" y="335"/>
                  </a:cubicBezTo>
                  <a:cubicBezTo>
                    <a:pt x="639" y="152"/>
                    <a:pt x="547" y="31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4"/>
            <p:cNvSpPr/>
            <p:nvPr/>
          </p:nvSpPr>
          <p:spPr>
            <a:xfrm>
              <a:off x="4406875" y="732700"/>
              <a:ext cx="15225" cy="16225"/>
            </a:xfrm>
            <a:custGeom>
              <a:avLst/>
              <a:gdLst/>
              <a:ahLst/>
              <a:cxnLst/>
              <a:rect l="l" t="t" r="r" b="b"/>
              <a:pathLst>
                <a:path w="609" h="649" extrusionOk="0">
                  <a:moveTo>
                    <a:pt x="329" y="1"/>
                  </a:moveTo>
                  <a:cubicBezTo>
                    <a:pt x="311" y="1"/>
                    <a:pt x="293" y="2"/>
                    <a:pt x="274" y="5"/>
                  </a:cubicBezTo>
                  <a:cubicBezTo>
                    <a:pt x="62" y="36"/>
                    <a:pt x="1" y="188"/>
                    <a:pt x="1" y="370"/>
                  </a:cubicBezTo>
                  <a:cubicBezTo>
                    <a:pt x="28" y="534"/>
                    <a:pt x="104" y="648"/>
                    <a:pt x="273" y="648"/>
                  </a:cubicBezTo>
                  <a:cubicBezTo>
                    <a:pt x="293" y="648"/>
                    <a:pt x="313" y="647"/>
                    <a:pt x="335" y="644"/>
                  </a:cubicBezTo>
                  <a:cubicBezTo>
                    <a:pt x="548" y="644"/>
                    <a:pt x="609" y="492"/>
                    <a:pt x="609" y="249"/>
                  </a:cubicBezTo>
                  <a:cubicBezTo>
                    <a:pt x="554" y="113"/>
                    <a:pt x="475" y="1"/>
                    <a:pt x="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4"/>
            <p:cNvSpPr/>
            <p:nvPr/>
          </p:nvSpPr>
          <p:spPr>
            <a:xfrm>
              <a:off x="3769325" y="792100"/>
              <a:ext cx="15225" cy="17125"/>
            </a:xfrm>
            <a:custGeom>
              <a:avLst/>
              <a:gdLst/>
              <a:ahLst/>
              <a:cxnLst/>
              <a:rect l="l" t="t" r="r" b="b"/>
              <a:pathLst>
                <a:path w="609" h="685" extrusionOk="0">
                  <a:moveTo>
                    <a:pt x="366" y="0"/>
                  </a:moveTo>
                  <a:cubicBezTo>
                    <a:pt x="183" y="0"/>
                    <a:pt x="92" y="92"/>
                    <a:pt x="31" y="243"/>
                  </a:cubicBezTo>
                  <a:cubicBezTo>
                    <a:pt x="1" y="426"/>
                    <a:pt x="31" y="608"/>
                    <a:pt x="244" y="669"/>
                  </a:cubicBezTo>
                  <a:cubicBezTo>
                    <a:pt x="282" y="680"/>
                    <a:pt x="317" y="685"/>
                    <a:pt x="348" y="685"/>
                  </a:cubicBezTo>
                  <a:cubicBezTo>
                    <a:pt x="497" y="685"/>
                    <a:pt x="584" y="576"/>
                    <a:pt x="609" y="426"/>
                  </a:cubicBezTo>
                  <a:cubicBezTo>
                    <a:pt x="609" y="213"/>
                    <a:pt x="548" y="61"/>
                    <a:pt x="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4"/>
            <p:cNvSpPr/>
            <p:nvPr/>
          </p:nvSpPr>
          <p:spPr>
            <a:xfrm>
              <a:off x="3523900" y="853525"/>
              <a:ext cx="14450" cy="15450"/>
            </a:xfrm>
            <a:custGeom>
              <a:avLst/>
              <a:gdLst/>
              <a:ahLst/>
              <a:cxnLst/>
              <a:rect l="l" t="t" r="r" b="b"/>
              <a:pathLst>
                <a:path w="578" h="618" extrusionOk="0">
                  <a:moveTo>
                    <a:pt x="273" y="1"/>
                  </a:moveTo>
                  <a:cubicBezTo>
                    <a:pt x="104" y="1"/>
                    <a:pt x="27" y="118"/>
                    <a:pt x="0" y="309"/>
                  </a:cubicBezTo>
                  <a:cubicBezTo>
                    <a:pt x="0" y="461"/>
                    <a:pt x="91" y="613"/>
                    <a:pt x="274" y="613"/>
                  </a:cubicBezTo>
                  <a:cubicBezTo>
                    <a:pt x="292" y="616"/>
                    <a:pt x="309" y="617"/>
                    <a:pt x="325" y="617"/>
                  </a:cubicBezTo>
                  <a:cubicBezTo>
                    <a:pt x="497" y="617"/>
                    <a:pt x="550" y="476"/>
                    <a:pt x="578" y="309"/>
                  </a:cubicBezTo>
                  <a:cubicBezTo>
                    <a:pt x="578" y="127"/>
                    <a:pt x="486" y="5"/>
                    <a:pt x="334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4"/>
            <p:cNvSpPr/>
            <p:nvPr/>
          </p:nvSpPr>
          <p:spPr>
            <a:xfrm>
              <a:off x="4750350" y="792525"/>
              <a:ext cx="15225" cy="17075"/>
            </a:xfrm>
            <a:custGeom>
              <a:avLst/>
              <a:gdLst/>
              <a:ahLst/>
              <a:cxnLst/>
              <a:rect l="l" t="t" r="r" b="b"/>
              <a:pathLst>
                <a:path w="609" h="683" extrusionOk="0">
                  <a:moveTo>
                    <a:pt x="276" y="0"/>
                  </a:moveTo>
                  <a:cubicBezTo>
                    <a:pt x="126" y="0"/>
                    <a:pt x="57" y="133"/>
                    <a:pt x="31" y="287"/>
                  </a:cubicBezTo>
                  <a:cubicBezTo>
                    <a:pt x="1" y="470"/>
                    <a:pt x="92" y="622"/>
                    <a:pt x="274" y="682"/>
                  </a:cubicBezTo>
                  <a:cubicBezTo>
                    <a:pt x="457" y="682"/>
                    <a:pt x="548" y="591"/>
                    <a:pt x="578" y="439"/>
                  </a:cubicBezTo>
                  <a:cubicBezTo>
                    <a:pt x="609" y="257"/>
                    <a:pt x="578" y="75"/>
                    <a:pt x="365" y="14"/>
                  </a:cubicBezTo>
                  <a:cubicBezTo>
                    <a:pt x="333" y="4"/>
                    <a:pt x="303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4"/>
            <p:cNvSpPr/>
            <p:nvPr/>
          </p:nvSpPr>
          <p:spPr>
            <a:xfrm>
              <a:off x="3572525" y="792750"/>
              <a:ext cx="15975" cy="16100"/>
            </a:xfrm>
            <a:custGeom>
              <a:avLst/>
              <a:gdLst/>
              <a:ahLst/>
              <a:cxnLst/>
              <a:rect l="l" t="t" r="r" b="b"/>
              <a:pathLst>
                <a:path w="639" h="644" extrusionOk="0">
                  <a:moveTo>
                    <a:pt x="328" y="0"/>
                  </a:moveTo>
                  <a:cubicBezTo>
                    <a:pt x="311" y="0"/>
                    <a:pt x="293" y="2"/>
                    <a:pt x="274" y="5"/>
                  </a:cubicBezTo>
                  <a:cubicBezTo>
                    <a:pt x="92" y="66"/>
                    <a:pt x="0" y="217"/>
                    <a:pt x="61" y="430"/>
                  </a:cubicBezTo>
                  <a:cubicBezTo>
                    <a:pt x="92" y="582"/>
                    <a:pt x="213" y="643"/>
                    <a:pt x="395" y="643"/>
                  </a:cubicBezTo>
                  <a:cubicBezTo>
                    <a:pt x="578" y="582"/>
                    <a:pt x="639" y="430"/>
                    <a:pt x="578" y="248"/>
                  </a:cubicBezTo>
                  <a:cubicBezTo>
                    <a:pt x="551" y="112"/>
                    <a:pt x="475" y="0"/>
                    <a:pt x="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4"/>
            <p:cNvSpPr/>
            <p:nvPr/>
          </p:nvSpPr>
          <p:spPr>
            <a:xfrm>
              <a:off x="3572525" y="10329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74" y="1"/>
                  </a:moveTo>
                  <a:cubicBezTo>
                    <a:pt x="92" y="31"/>
                    <a:pt x="0" y="183"/>
                    <a:pt x="31" y="365"/>
                  </a:cubicBezTo>
                  <a:cubicBezTo>
                    <a:pt x="58" y="502"/>
                    <a:pt x="158" y="613"/>
                    <a:pt x="288" y="613"/>
                  </a:cubicBezTo>
                  <a:cubicBezTo>
                    <a:pt x="303" y="613"/>
                    <a:pt x="319" y="612"/>
                    <a:pt x="335" y="609"/>
                  </a:cubicBezTo>
                  <a:cubicBezTo>
                    <a:pt x="547" y="609"/>
                    <a:pt x="608" y="426"/>
                    <a:pt x="578" y="244"/>
                  </a:cubicBezTo>
                  <a:cubicBezTo>
                    <a:pt x="578" y="92"/>
                    <a:pt x="48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4"/>
            <p:cNvSpPr/>
            <p:nvPr/>
          </p:nvSpPr>
          <p:spPr>
            <a:xfrm>
              <a:off x="4751125" y="1153050"/>
              <a:ext cx="13700" cy="15975"/>
            </a:xfrm>
            <a:custGeom>
              <a:avLst/>
              <a:gdLst/>
              <a:ahLst/>
              <a:cxnLst/>
              <a:rect l="l" t="t" r="r" b="b"/>
              <a:pathLst>
                <a:path w="548" h="639" extrusionOk="0">
                  <a:moveTo>
                    <a:pt x="274" y="0"/>
                  </a:moveTo>
                  <a:cubicBezTo>
                    <a:pt x="122" y="0"/>
                    <a:pt x="30" y="122"/>
                    <a:pt x="0" y="274"/>
                  </a:cubicBezTo>
                  <a:cubicBezTo>
                    <a:pt x="0" y="487"/>
                    <a:pt x="91" y="608"/>
                    <a:pt x="304" y="639"/>
                  </a:cubicBezTo>
                  <a:cubicBezTo>
                    <a:pt x="456" y="639"/>
                    <a:pt x="517" y="487"/>
                    <a:pt x="547" y="335"/>
                  </a:cubicBezTo>
                  <a:cubicBezTo>
                    <a:pt x="547" y="152"/>
                    <a:pt x="48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4"/>
            <p:cNvSpPr/>
            <p:nvPr/>
          </p:nvSpPr>
          <p:spPr>
            <a:xfrm>
              <a:off x="4799750" y="1093000"/>
              <a:ext cx="15225" cy="15225"/>
            </a:xfrm>
            <a:custGeom>
              <a:avLst/>
              <a:gdLst/>
              <a:ahLst/>
              <a:cxnLst/>
              <a:rect l="l" t="t" r="r" b="b"/>
              <a:pathLst>
                <a:path w="609" h="609" extrusionOk="0">
                  <a:moveTo>
                    <a:pt x="304" y="1"/>
                  </a:moveTo>
                  <a:cubicBezTo>
                    <a:pt x="152" y="1"/>
                    <a:pt x="31" y="123"/>
                    <a:pt x="0" y="275"/>
                  </a:cubicBezTo>
                  <a:cubicBezTo>
                    <a:pt x="0" y="457"/>
                    <a:pt x="92" y="578"/>
                    <a:pt x="304" y="609"/>
                  </a:cubicBezTo>
                  <a:cubicBezTo>
                    <a:pt x="517" y="609"/>
                    <a:pt x="608" y="487"/>
                    <a:pt x="578" y="275"/>
                  </a:cubicBezTo>
                  <a:cubicBezTo>
                    <a:pt x="578" y="123"/>
                    <a:pt x="487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4"/>
            <p:cNvSpPr/>
            <p:nvPr/>
          </p:nvSpPr>
          <p:spPr>
            <a:xfrm>
              <a:off x="4701725" y="1092250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4" y="1"/>
                  </a:moveTo>
                  <a:cubicBezTo>
                    <a:pt x="92" y="61"/>
                    <a:pt x="0" y="153"/>
                    <a:pt x="0" y="365"/>
                  </a:cubicBezTo>
                  <a:cubicBezTo>
                    <a:pt x="31" y="548"/>
                    <a:pt x="152" y="639"/>
                    <a:pt x="304" y="639"/>
                  </a:cubicBezTo>
                  <a:cubicBezTo>
                    <a:pt x="487" y="639"/>
                    <a:pt x="608" y="487"/>
                    <a:pt x="578" y="305"/>
                  </a:cubicBezTo>
                  <a:cubicBezTo>
                    <a:pt x="547" y="122"/>
                    <a:pt x="456" y="3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4"/>
            <p:cNvSpPr/>
            <p:nvPr/>
          </p:nvSpPr>
          <p:spPr>
            <a:xfrm>
              <a:off x="3818725" y="1091500"/>
              <a:ext cx="15225" cy="17500"/>
            </a:xfrm>
            <a:custGeom>
              <a:avLst/>
              <a:gdLst/>
              <a:ahLst/>
              <a:cxnLst/>
              <a:rect l="l" t="t" r="r" b="b"/>
              <a:pathLst>
                <a:path w="609" h="700" extrusionOk="0">
                  <a:moveTo>
                    <a:pt x="274" y="0"/>
                  </a:moveTo>
                  <a:cubicBezTo>
                    <a:pt x="92" y="61"/>
                    <a:pt x="1" y="183"/>
                    <a:pt x="1" y="395"/>
                  </a:cubicBezTo>
                  <a:cubicBezTo>
                    <a:pt x="1" y="608"/>
                    <a:pt x="122" y="699"/>
                    <a:pt x="335" y="699"/>
                  </a:cubicBezTo>
                  <a:cubicBezTo>
                    <a:pt x="548" y="669"/>
                    <a:pt x="608" y="517"/>
                    <a:pt x="608" y="335"/>
                  </a:cubicBezTo>
                  <a:cubicBezTo>
                    <a:pt x="578" y="122"/>
                    <a:pt x="487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4"/>
            <p:cNvSpPr/>
            <p:nvPr/>
          </p:nvSpPr>
          <p:spPr>
            <a:xfrm>
              <a:off x="3573275" y="1152950"/>
              <a:ext cx="14475" cy="15425"/>
            </a:xfrm>
            <a:custGeom>
              <a:avLst/>
              <a:gdLst/>
              <a:ahLst/>
              <a:cxnLst/>
              <a:rect l="l" t="t" r="r" b="b"/>
              <a:pathLst>
                <a:path w="579" h="617" extrusionOk="0">
                  <a:moveTo>
                    <a:pt x="283" y="0"/>
                  </a:moveTo>
                  <a:cubicBezTo>
                    <a:pt x="107" y="0"/>
                    <a:pt x="29" y="142"/>
                    <a:pt x="1" y="308"/>
                  </a:cubicBezTo>
                  <a:cubicBezTo>
                    <a:pt x="1" y="475"/>
                    <a:pt x="102" y="616"/>
                    <a:pt x="282" y="616"/>
                  </a:cubicBezTo>
                  <a:cubicBezTo>
                    <a:pt x="299" y="616"/>
                    <a:pt x="317" y="615"/>
                    <a:pt x="335" y="612"/>
                  </a:cubicBezTo>
                  <a:cubicBezTo>
                    <a:pt x="487" y="612"/>
                    <a:pt x="548" y="460"/>
                    <a:pt x="578" y="308"/>
                  </a:cubicBezTo>
                  <a:cubicBezTo>
                    <a:pt x="548" y="156"/>
                    <a:pt x="517" y="35"/>
                    <a:pt x="335" y="4"/>
                  </a:cubicBezTo>
                  <a:cubicBezTo>
                    <a:pt x="317" y="2"/>
                    <a:pt x="299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4"/>
            <p:cNvSpPr/>
            <p:nvPr/>
          </p:nvSpPr>
          <p:spPr>
            <a:xfrm>
              <a:off x="3818725" y="1212950"/>
              <a:ext cx="14475" cy="16100"/>
            </a:xfrm>
            <a:custGeom>
              <a:avLst/>
              <a:gdLst/>
              <a:ahLst/>
              <a:cxnLst/>
              <a:rect l="l" t="t" r="r" b="b"/>
              <a:pathLst>
                <a:path w="579" h="644" extrusionOk="0">
                  <a:moveTo>
                    <a:pt x="273" y="1"/>
                  </a:moveTo>
                  <a:cubicBezTo>
                    <a:pt x="104" y="1"/>
                    <a:pt x="28" y="115"/>
                    <a:pt x="1" y="279"/>
                  </a:cubicBezTo>
                  <a:cubicBezTo>
                    <a:pt x="1" y="492"/>
                    <a:pt x="122" y="583"/>
                    <a:pt x="274" y="644"/>
                  </a:cubicBezTo>
                  <a:cubicBezTo>
                    <a:pt x="456" y="613"/>
                    <a:pt x="578" y="492"/>
                    <a:pt x="578" y="309"/>
                  </a:cubicBezTo>
                  <a:cubicBezTo>
                    <a:pt x="578" y="127"/>
                    <a:pt x="487" y="36"/>
                    <a:pt x="335" y="5"/>
                  </a:cubicBezTo>
                  <a:cubicBezTo>
                    <a:pt x="313" y="2"/>
                    <a:pt x="292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4"/>
            <p:cNvSpPr/>
            <p:nvPr/>
          </p:nvSpPr>
          <p:spPr>
            <a:xfrm>
              <a:off x="4112800" y="1213000"/>
              <a:ext cx="14475" cy="16050"/>
            </a:xfrm>
            <a:custGeom>
              <a:avLst/>
              <a:gdLst/>
              <a:ahLst/>
              <a:cxnLst/>
              <a:rect l="l" t="t" r="r" b="b"/>
              <a:pathLst>
                <a:path w="579" h="642" extrusionOk="0">
                  <a:moveTo>
                    <a:pt x="296" y="0"/>
                  </a:moveTo>
                  <a:cubicBezTo>
                    <a:pt x="280" y="0"/>
                    <a:pt x="262" y="1"/>
                    <a:pt x="244" y="3"/>
                  </a:cubicBezTo>
                  <a:cubicBezTo>
                    <a:pt x="92" y="34"/>
                    <a:pt x="1" y="155"/>
                    <a:pt x="1" y="307"/>
                  </a:cubicBezTo>
                  <a:cubicBezTo>
                    <a:pt x="31" y="520"/>
                    <a:pt x="122" y="642"/>
                    <a:pt x="335" y="642"/>
                  </a:cubicBezTo>
                  <a:cubicBezTo>
                    <a:pt x="487" y="611"/>
                    <a:pt x="578" y="490"/>
                    <a:pt x="578" y="247"/>
                  </a:cubicBezTo>
                  <a:cubicBezTo>
                    <a:pt x="550" y="162"/>
                    <a:pt x="496" y="0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4"/>
            <p:cNvSpPr/>
            <p:nvPr/>
          </p:nvSpPr>
          <p:spPr>
            <a:xfrm>
              <a:off x="3769325" y="673550"/>
              <a:ext cx="15225" cy="13900"/>
            </a:xfrm>
            <a:custGeom>
              <a:avLst/>
              <a:gdLst/>
              <a:ahLst/>
              <a:cxnLst/>
              <a:rect l="l" t="t" r="r" b="b"/>
              <a:pathLst>
                <a:path w="609" h="556" extrusionOk="0">
                  <a:moveTo>
                    <a:pt x="305" y="1"/>
                  </a:moveTo>
                  <a:cubicBezTo>
                    <a:pt x="92" y="1"/>
                    <a:pt x="1" y="153"/>
                    <a:pt x="31" y="335"/>
                  </a:cubicBezTo>
                  <a:cubicBezTo>
                    <a:pt x="57" y="488"/>
                    <a:pt x="146" y="555"/>
                    <a:pt x="282" y="555"/>
                  </a:cubicBezTo>
                  <a:cubicBezTo>
                    <a:pt x="308" y="555"/>
                    <a:pt x="336" y="553"/>
                    <a:pt x="366" y="548"/>
                  </a:cubicBezTo>
                  <a:cubicBezTo>
                    <a:pt x="518" y="517"/>
                    <a:pt x="609" y="426"/>
                    <a:pt x="578" y="122"/>
                  </a:cubicBezTo>
                  <a:cubicBezTo>
                    <a:pt x="578" y="92"/>
                    <a:pt x="457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4"/>
            <p:cNvSpPr/>
            <p:nvPr/>
          </p:nvSpPr>
          <p:spPr>
            <a:xfrm>
              <a:off x="4406875" y="1213075"/>
              <a:ext cx="15225" cy="15975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05" y="0"/>
                  </a:moveTo>
                  <a:cubicBezTo>
                    <a:pt x="92" y="0"/>
                    <a:pt x="1" y="152"/>
                    <a:pt x="31" y="365"/>
                  </a:cubicBezTo>
                  <a:cubicBezTo>
                    <a:pt x="31" y="517"/>
                    <a:pt x="153" y="639"/>
                    <a:pt x="305" y="639"/>
                  </a:cubicBezTo>
                  <a:cubicBezTo>
                    <a:pt x="487" y="608"/>
                    <a:pt x="609" y="487"/>
                    <a:pt x="578" y="274"/>
                  </a:cubicBezTo>
                  <a:cubicBezTo>
                    <a:pt x="578" y="92"/>
                    <a:pt x="457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4"/>
            <p:cNvSpPr/>
            <p:nvPr/>
          </p:nvSpPr>
          <p:spPr>
            <a:xfrm>
              <a:off x="3965375" y="673150"/>
              <a:ext cx="16000" cy="14300"/>
            </a:xfrm>
            <a:custGeom>
              <a:avLst/>
              <a:gdLst/>
              <a:ahLst/>
              <a:cxnLst/>
              <a:rect l="l" t="t" r="r" b="b"/>
              <a:pathLst>
                <a:path w="640" h="572" extrusionOk="0">
                  <a:moveTo>
                    <a:pt x="335" y="1"/>
                  </a:moveTo>
                  <a:cubicBezTo>
                    <a:pt x="307" y="1"/>
                    <a:pt x="276" y="6"/>
                    <a:pt x="244" y="17"/>
                  </a:cubicBezTo>
                  <a:cubicBezTo>
                    <a:pt x="92" y="47"/>
                    <a:pt x="1" y="169"/>
                    <a:pt x="1" y="321"/>
                  </a:cubicBezTo>
                  <a:cubicBezTo>
                    <a:pt x="27" y="500"/>
                    <a:pt x="138" y="571"/>
                    <a:pt x="282" y="571"/>
                  </a:cubicBezTo>
                  <a:cubicBezTo>
                    <a:pt x="309" y="571"/>
                    <a:pt x="337" y="569"/>
                    <a:pt x="366" y="564"/>
                  </a:cubicBezTo>
                  <a:cubicBezTo>
                    <a:pt x="518" y="533"/>
                    <a:pt x="639" y="442"/>
                    <a:pt x="609" y="260"/>
                  </a:cubicBezTo>
                  <a:cubicBezTo>
                    <a:pt x="559" y="110"/>
                    <a:pt x="468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4"/>
            <p:cNvSpPr/>
            <p:nvPr/>
          </p:nvSpPr>
          <p:spPr>
            <a:xfrm>
              <a:off x="4359000" y="673400"/>
              <a:ext cx="15225" cy="14000"/>
            </a:xfrm>
            <a:custGeom>
              <a:avLst/>
              <a:gdLst/>
              <a:ahLst/>
              <a:cxnLst/>
              <a:rect l="l" t="t" r="r" b="b"/>
              <a:pathLst>
                <a:path w="609" h="560" extrusionOk="0">
                  <a:moveTo>
                    <a:pt x="261" y="1"/>
                  </a:moveTo>
                  <a:cubicBezTo>
                    <a:pt x="237" y="1"/>
                    <a:pt x="211" y="3"/>
                    <a:pt x="183" y="7"/>
                  </a:cubicBezTo>
                  <a:cubicBezTo>
                    <a:pt x="62" y="7"/>
                    <a:pt x="1" y="128"/>
                    <a:pt x="1" y="311"/>
                  </a:cubicBezTo>
                  <a:cubicBezTo>
                    <a:pt x="1" y="470"/>
                    <a:pt x="70" y="559"/>
                    <a:pt x="209" y="559"/>
                  </a:cubicBezTo>
                  <a:cubicBezTo>
                    <a:pt x="230" y="559"/>
                    <a:pt x="251" y="558"/>
                    <a:pt x="274" y="554"/>
                  </a:cubicBezTo>
                  <a:cubicBezTo>
                    <a:pt x="487" y="554"/>
                    <a:pt x="609" y="432"/>
                    <a:pt x="548" y="219"/>
                  </a:cubicBezTo>
                  <a:cubicBezTo>
                    <a:pt x="522" y="87"/>
                    <a:pt x="426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4"/>
            <p:cNvSpPr/>
            <p:nvPr/>
          </p:nvSpPr>
          <p:spPr>
            <a:xfrm>
              <a:off x="4455525" y="672800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74" y="0"/>
                  </a:moveTo>
                  <a:cubicBezTo>
                    <a:pt x="122" y="31"/>
                    <a:pt x="31" y="122"/>
                    <a:pt x="0" y="274"/>
                  </a:cubicBezTo>
                  <a:cubicBezTo>
                    <a:pt x="0" y="465"/>
                    <a:pt x="98" y="582"/>
                    <a:pt x="272" y="582"/>
                  </a:cubicBezTo>
                  <a:cubicBezTo>
                    <a:pt x="292" y="582"/>
                    <a:pt x="313" y="581"/>
                    <a:pt x="335" y="578"/>
                  </a:cubicBezTo>
                  <a:cubicBezTo>
                    <a:pt x="486" y="578"/>
                    <a:pt x="578" y="487"/>
                    <a:pt x="578" y="335"/>
                  </a:cubicBezTo>
                  <a:cubicBezTo>
                    <a:pt x="578" y="122"/>
                    <a:pt x="48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4"/>
            <p:cNvSpPr/>
            <p:nvPr/>
          </p:nvSpPr>
          <p:spPr>
            <a:xfrm>
              <a:off x="4112050" y="732075"/>
              <a:ext cx="15975" cy="16725"/>
            </a:xfrm>
            <a:custGeom>
              <a:avLst/>
              <a:gdLst/>
              <a:ahLst/>
              <a:cxnLst/>
              <a:rect l="l" t="t" r="r" b="b"/>
              <a:pathLst>
                <a:path w="639" h="669" extrusionOk="0">
                  <a:moveTo>
                    <a:pt x="335" y="0"/>
                  </a:moveTo>
                  <a:cubicBezTo>
                    <a:pt x="152" y="0"/>
                    <a:pt x="0" y="152"/>
                    <a:pt x="31" y="365"/>
                  </a:cubicBezTo>
                  <a:cubicBezTo>
                    <a:pt x="31" y="517"/>
                    <a:pt x="91" y="638"/>
                    <a:pt x="274" y="669"/>
                  </a:cubicBezTo>
                  <a:cubicBezTo>
                    <a:pt x="487" y="669"/>
                    <a:pt x="608" y="578"/>
                    <a:pt x="639" y="365"/>
                  </a:cubicBezTo>
                  <a:cubicBezTo>
                    <a:pt x="639" y="152"/>
                    <a:pt x="517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4"/>
            <p:cNvSpPr/>
            <p:nvPr/>
          </p:nvSpPr>
          <p:spPr>
            <a:xfrm>
              <a:off x="4701725" y="1213075"/>
              <a:ext cx="15225" cy="15350"/>
            </a:xfrm>
            <a:custGeom>
              <a:avLst/>
              <a:gdLst/>
              <a:ahLst/>
              <a:cxnLst/>
              <a:rect l="l" t="t" r="r" b="b"/>
              <a:pathLst>
                <a:path w="609" h="614" extrusionOk="0">
                  <a:moveTo>
                    <a:pt x="244" y="0"/>
                  </a:moveTo>
                  <a:cubicBezTo>
                    <a:pt x="92" y="61"/>
                    <a:pt x="0" y="152"/>
                    <a:pt x="31" y="335"/>
                  </a:cubicBezTo>
                  <a:cubicBezTo>
                    <a:pt x="31" y="498"/>
                    <a:pt x="129" y="613"/>
                    <a:pt x="236" y="613"/>
                  </a:cubicBezTo>
                  <a:cubicBezTo>
                    <a:pt x="249" y="613"/>
                    <a:pt x="261" y="612"/>
                    <a:pt x="274" y="608"/>
                  </a:cubicBezTo>
                  <a:cubicBezTo>
                    <a:pt x="487" y="608"/>
                    <a:pt x="608" y="456"/>
                    <a:pt x="547" y="244"/>
                  </a:cubicBezTo>
                  <a:cubicBezTo>
                    <a:pt x="517" y="92"/>
                    <a:pt x="426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4"/>
            <p:cNvSpPr/>
            <p:nvPr/>
          </p:nvSpPr>
          <p:spPr>
            <a:xfrm>
              <a:off x="3621925" y="853550"/>
              <a:ext cx="14450" cy="16075"/>
            </a:xfrm>
            <a:custGeom>
              <a:avLst/>
              <a:gdLst/>
              <a:ahLst/>
              <a:cxnLst/>
              <a:rect l="l" t="t" r="r" b="b"/>
              <a:pathLst>
                <a:path w="578" h="643" extrusionOk="0">
                  <a:moveTo>
                    <a:pt x="349" y="0"/>
                  </a:moveTo>
                  <a:cubicBezTo>
                    <a:pt x="335" y="0"/>
                    <a:pt x="320" y="2"/>
                    <a:pt x="304" y="4"/>
                  </a:cubicBezTo>
                  <a:cubicBezTo>
                    <a:pt x="122" y="4"/>
                    <a:pt x="0" y="126"/>
                    <a:pt x="30" y="339"/>
                  </a:cubicBezTo>
                  <a:cubicBezTo>
                    <a:pt x="30" y="491"/>
                    <a:pt x="152" y="612"/>
                    <a:pt x="304" y="643"/>
                  </a:cubicBezTo>
                  <a:cubicBezTo>
                    <a:pt x="517" y="643"/>
                    <a:pt x="578" y="460"/>
                    <a:pt x="578" y="278"/>
                  </a:cubicBezTo>
                  <a:cubicBezTo>
                    <a:pt x="550" y="139"/>
                    <a:pt x="497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4"/>
            <p:cNvSpPr/>
            <p:nvPr/>
          </p:nvSpPr>
          <p:spPr>
            <a:xfrm>
              <a:off x="3523900" y="972950"/>
              <a:ext cx="15200" cy="16375"/>
            </a:xfrm>
            <a:custGeom>
              <a:avLst/>
              <a:gdLst/>
              <a:ahLst/>
              <a:cxnLst/>
              <a:rect l="l" t="t" r="r" b="b"/>
              <a:pathLst>
                <a:path w="608" h="655" extrusionOk="0">
                  <a:moveTo>
                    <a:pt x="334" y="0"/>
                  </a:moveTo>
                  <a:cubicBezTo>
                    <a:pt x="182" y="0"/>
                    <a:pt x="61" y="61"/>
                    <a:pt x="30" y="213"/>
                  </a:cubicBezTo>
                  <a:cubicBezTo>
                    <a:pt x="0" y="396"/>
                    <a:pt x="30" y="578"/>
                    <a:pt x="213" y="639"/>
                  </a:cubicBezTo>
                  <a:cubicBezTo>
                    <a:pt x="250" y="650"/>
                    <a:pt x="285" y="655"/>
                    <a:pt x="317" y="655"/>
                  </a:cubicBezTo>
                  <a:cubicBezTo>
                    <a:pt x="466" y="655"/>
                    <a:pt x="553" y="546"/>
                    <a:pt x="578" y="396"/>
                  </a:cubicBezTo>
                  <a:cubicBezTo>
                    <a:pt x="608" y="213"/>
                    <a:pt x="517" y="61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4"/>
            <p:cNvSpPr/>
            <p:nvPr/>
          </p:nvSpPr>
          <p:spPr>
            <a:xfrm>
              <a:off x="4751125" y="912825"/>
              <a:ext cx="13700" cy="15325"/>
            </a:xfrm>
            <a:custGeom>
              <a:avLst/>
              <a:gdLst/>
              <a:ahLst/>
              <a:cxnLst/>
              <a:rect l="l" t="t" r="r" b="b"/>
              <a:pathLst>
                <a:path w="548" h="613" extrusionOk="0">
                  <a:moveTo>
                    <a:pt x="303" y="0"/>
                  </a:moveTo>
                  <a:cubicBezTo>
                    <a:pt x="284" y="0"/>
                    <a:pt x="264" y="2"/>
                    <a:pt x="243" y="4"/>
                  </a:cubicBezTo>
                  <a:cubicBezTo>
                    <a:pt x="91" y="4"/>
                    <a:pt x="0" y="126"/>
                    <a:pt x="0" y="308"/>
                  </a:cubicBezTo>
                  <a:cubicBezTo>
                    <a:pt x="0" y="521"/>
                    <a:pt x="91" y="612"/>
                    <a:pt x="304" y="612"/>
                  </a:cubicBezTo>
                  <a:cubicBezTo>
                    <a:pt x="486" y="612"/>
                    <a:pt x="547" y="491"/>
                    <a:pt x="547" y="278"/>
                  </a:cubicBezTo>
                  <a:cubicBezTo>
                    <a:pt x="547" y="139"/>
                    <a:pt x="497" y="0"/>
                    <a:pt x="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4"/>
            <p:cNvSpPr/>
            <p:nvPr/>
          </p:nvSpPr>
          <p:spPr>
            <a:xfrm>
              <a:off x="3770100" y="1273875"/>
              <a:ext cx="13700" cy="13800"/>
            </a:xfrm>
            <a:custGeom>
              <a:avLst/>
              <a:gdLst/>
              <a:ahLst/>
              <a:cxnLst/>
              <a:rect l="l" t="t" r="r" b="b"/>
              <a:pathLst>
                <a:path w="548" h="552" extrusionOk="0">
                  <a:moveTo>
                    <a:pt x="243" y="0"/>
                  </a:moveTo>
                  <a:cubicBezTo>
                    <a:pt x="91" y="31"/>
                    <a:pt x="0" y="152"/>
                    <a:pt x="31" y="304"/>
                  </a:cubicBezTo>
                  <a:cubicBezTo>
                    <a:pt x="31" y="440"/>
                    <a:pt x="104" y="552"/>
                    <a:pt x="250" y="552"/>
                  </a:cubicBezTo>
                  <a:cubicBezTo>
                    <a:pt x="267" y="552"/>
                    <a:pt x="285" y="550"/>
                    <a:pt x="304" y="547"/>
                  </a:cubicBezTo>
                  <a:cubicBezTo>
                    <a:pt x="456" y="547"/>
                    <a:pt x="547" y="426"/>
                    <a:pt x="547" y="243"/>
                  </a:cubicBezTo>
                  <a:cubicBezTo>
                    <a:pt x="517" y="91"/>
                    <a:pt x="426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4"/>
            <p:cNvSpPr/>
            <p:nvPr/>
          </p:nvSpPr>
          <p:spPr>
            <a:xfrm>
              <a:off x="3868125" y="1273875"/>
              <a:ext cx="13700" cy="14450"/>
            </a:xfrm>
            <a:custGeom>
              <a:avLst/>
              <a:gdLst/>
              <a:ahLst/>
              <a:cxnLst/>
              <a:rect l="l" t="t" r="r" b="b"/>
              <a:pathLst>
                <a:path w="548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274"/>
                  </a:cubicBezTo>
                  <a:cubicBezTo>
                    <a:pt x="0" y="426"/>
                    <a:pt x="122" y="547"/>
                    <a:pt x="274" y="578"/>
                  </a:cubicBezTo>
                  <a:cubicBezTo>
                    <a:pt x="426" y="578"/>
                    <a:pt x="517" y="426"/>
                    <a:pt x="547" y="274"/>
                  </a:cubicBezTo>
                  <a:cubicBezTo>
                    <a:pt x="547" y="122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4"/>
            <p:cNvSpPr/>
            <p:nvPr/>
          </p:nvSpPr>
          <p:spPr>
            <a:xfrm>
              <a:off x="3475250" y="913675"/>
              <a:ext cx="14475" cy="14475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274" y="1"/>
                  </a:moveTo>
                  <a:cubicBezTo>
                    <a:pt x="122" y="1"/>
                    <a:pt x="31" y="122"/>
                    <a:pt x="31" y="274"/>
                  </a:cubicBezTo>
                  <a:cubicBezTo>
                    <a:pt x="1" y="426"/>
                    <a:pt x="61" y="548"/>
                    <a:pt x="244" y="578"/>
                  </a:cubicBezTo>
                  <a:cubicBezTo>
                    <a:pt x="396" y="578"/>
                    <a:pt x="517" y="517"/>
                    <a:pt x="548" y="365"/>
                  </a:cubicBezTo>
                  <a:cubicBezTo>
                    <a:pt x="578" y="153"/>
                    <a:pt x="457" y="3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4"/>
            <p:cNvSpPr/>
            <p:nvPr/>
          </p:nvSpPr>
          <p:spPr>
            <a:xfrm>
              <a:off x="3573275" y="913550"/>
              <a:ext cx="13700" cy="14725"/>
            </a:xfrm>
            <a:custGeom>
              <a:avLst/>
              <a:gdLst/>
              <a:ahLst/>
              <a:cxnLst/>
              <a:rect l="l" t="t" r="r" b="b"/>
              <a:pathLst>
                <a:path w="548" h="589" extrusionOk="0">
                  <a:moveTo>
                    <a:pt x="296" y="1"/>
                  </a:moveTo>
                  <a:cubicBezTo>
                    <a:pt x="104" y="1"/>
                    <a:pt x="28" y="119"/>
                    <a:pt x="1" y="310"/>
                  </a:cubicBezTo>
                  <a:cubicBezTo>
                    <a:pt x="1" y="462"/>
                    <a:pt x="122" y="583"/>
                    <a:pt x="274" y="583"/>
                  </a:cubicBezTo>
                  <a:cubicBezTo>
                    <a:pt x="297" y="587"/>
                    <a:pt x="318" y="589"/>
                    <a:pt x="338" y="589"/>
                  </a:cubicBezTo>
                  <a:cubicBezTo>
                    <a:pt x="478" y="589"/>
                    <a:pt x="548" y="496"/>
                    <a:pt x="548" y="310"/>
                  </a:cubicBezTo>
                  <a:cubicBezTo>
                    <a:pt x="548" y="188"/>
                    <a:pt x="548" y="36"/>
                    <a:pt x="365" y="6"/>
                  </a:cubicBezTo>
                  <a:cubicBezTo>
                    <a:pt x="341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4"/>
            <p:cNvSpPr/>
            <p:nvPr/>
          </p:nvSpPr>
          <p:spPr>
            <a:xfrm>
              <a:off x="4849150" y="913675"/>
              <a:ext cx="14450" cy="14575"/>
            </a:xfrm>
            <a:custGeom>
              <a:avLst/>
              <a:gdLst/>
              <a:ahLst/>
              <a:cxnLst/>
              <a:rect l="l" t="t" r="r" b="b"/>
              <a:pathLst>
                <a:path w="578" h="583" extrusionOk="0">
                  <a:moveTo>
                    <a:pt x="243" y="1"/>
                  </a:moveTo>
                  <a:cubicBezTo>
                    <a:pt x="91" y="1"/>
                    <a:pt x="0" y="153"/>
                    <a:pt x="0" y="274"/>
                  </a:cubicBezTo>
                  <a:cubicBezTo>
                    <a:pt x="0" y="441"/>
                    <a:pt x="76" y="582"/>
                    <a:pt x="228" y="582"/>
                  </a:cubicBezTo>
                  <a:cubicBezTo>
                    <a:pt x="243" y="582"/>
                    <a:pt x="258" y="581"/>
                    <a:pt x="274" y="578"/>
                  </a:cubicBezTo>
                  <a:cubicBezTo>
                    <a:pt x="486" y="578"/>
                    <a:pt x="578" y="457"/>
                    <a:pt x="578" y="305"/>
                  </a:cubicBezTo>
                  <a:cubicBezTo>
                    <a:pt x="578" y="153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4"/>
            <p:cNvSpPr/>
            <p:nvPr/>
          </p:nvSpPr>
          <p:spPr>
            <a:xfrm>
              <a:off x="3868125" y="673425"/>
              <a:ext cx="13700" cy="13825"/>
            </a:xfrm>
            <a:custGeom>
              <a:avLst/>
              <a:gdLst/>
              <a:ahLst/>
              <a:cxnLst/>
              <a:rect l="l" t="t" r="r" b="b"/>
              <a:pathLst>
                <a:path w="548" h="553" extrusionOk="0">
                  <a:moveTo>
                    <a:pt x="250" y="1"/>
                  </a:moveTo>
                  <a:cubicBezTo>
                    <a:pt x="98" y="1"/>
                    <a:pt x="0" y="119"/>
                    <a:pt x="0" y="310"/>
                  </a:cubicBezTo>
                  <a:cubicBezTo>
                    <a:pt x="0" y="462"/>
                    <a:pt x="122" y="553"/>
                    <a:pt x="274" y="553"/>
                  </a:cubicBezTo>
                  <a:cubicBezTo>
                    <a:pt x="426" y="553"/>
                    <a:pt x="547" y="462"/>
                    <a:pt x="547" y="310"/>
                  </a:cubicBezTo>
                  <a:cubicBezTo>
                    <a:pt x="547" y="158"/>
                    <a:pt x="487" y="6"/>
                    <a:pt x="304" y="6"/>
                  </a:cubicBezTo>
                  <a:cubicBezTo>
                    <a:pt x="286" y="3"/>
                    <a:pt x="268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4"/>
            <p:cNvSpPr/>
            <p:nvPr/>
          </p:nvSpPr>
          <p:spPr>
            <a:xfrm>
              <a:off x="4064175" y="673425"/>
              <a:ext cx="14450" cy="13825"/>
            </a:xfrm>
            <a:custGeom>
              <a:avLst/>
              <a:gdLst/>
              <a:ahLst/>
              <a:cxnLst/>
              <a:rect l="l" t="t" r="r" b="b"/>
              <a:pathLst>
                <a:path w="578" h="553" extrusionOk="0">
                  <a:moveTo>
                    <a:pt x="221" y="1"/>
                  </a:moveTo>
                  <a:cubicBezTo>
                    <a:pt x="79" y="1"/>
                    <a:pt x="28" y="113"/>
                    <a:pt x="0" y="249"/>
                  </a:cubicBezTo>
                  <a:cubicBezTo>
                    <a:pt x="0" y="401"/>
                    <a:pt x="61" y="522"/>
                    <a:pt x="274" y="553"/>
                  </a:cubicBezTo>
                  <a:cubicBezTo>
                    <a:pt x="365" y="522"/>
                    <a:pt x="517" y="522"/>
                    <a:pt x="547" y="340"/>
                  </a:cubicBezTo>
                  <a:cubicBezTo>
                    <a:pt x="578" y="127"/>
                    <a:pt x="487" y="6"/>
                    <a:pt x="274" y="6"/>
                  </a:cubicBezTo>
                  <a:cubicBezTo>
                    <a:pt x="255" y="2"/>
                    <a:pt x="237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4"/>
            <p:cNvSpPr/>
            <p:nvPr/>
          </p:nvSpPr>
          <p:spPr>
            <a:xfrm>
              <a:off x="3523900" y="733575"/>
              <a:ext cx="14450" cy="14475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334" y="1"/>
                  </a:moveTo>
                  <a:cubicBezTo>
                    <a:pt x="182" y="1"/>
                    <a:pt x="61" y="62"/>
                    <a:pt x="30" y="244"/>
                  </a:cubicBezTo>
                  <a:cubicBezTo>
                    <a:pt x="0" y="426"/>
                    <a:pt x="91" y="578"/>
                    <a:pt x="304" y="578"/>
                  </a:cubicBezTo>
                  <a:cubicBezTo>
                    <a:pt x="456" y="578"/>
                    <a:pt x="547" y="487"/>
                    <a:pt x="547" y="305"/>
                  </a:cubicBezTo>
                  <a:cubicBezTo>
                    <a:pt x="578" y="153"/>
                    <a:pt x="486" y="3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4"/>
            <p:cNvSpPr/>
            <p:nvPr/>
          </p:nvSpPr>
          <p:spPr>
            <a:xfrm>
              <a:off x="3720700" y="733400"/>
              <a:ext cx="15225" cy="14825"/>
            </a:xfrm>
            <a:custGeom>
              <a:avLst/>
              <a:gdLst/>
              <a:ahLst/>
              <a:cxnLst/>
              <a:rect l="l" t="t" r="r" b="b"/>
              <a:pathLst>
                <a:path w="609" h="593" extrusionOk="0">
                  <a:moveTo>
                    <a:pt x="245" y="0"/>
                  </a:moveTo>
                  <a:cubicBezTo>
                    <a:pt x="153" y="0"/>
                    <a:pt x="86" y="59"/>
                    <a:pt x="61" y="160"/>
                  </a:cubicBezTo>
                  <a:cubicBezTo>
                    <a:pt x="1" y="342"/>
                    <a:pt x="1" y="525"/>
                    <a:pt x="244" y="585"/>
                  </a:cubicBezTo>
                  <a:cubicBezTo>
                    <a:pt x="268" y="590"/>
                    <a:pt x="291" y="593"/>
                    <a:pt x="314" y="593"/>
                  </a:cubicBezTo>
                  <a:cubicBezTo>
                    <a:pt x="433" y="593"/>
                    <a:pt x="532" y="521"/>
                    <a:pt x="608" y="342"/>
                  </a:cubicBezTo>
                  <a:cubicBezTo>
                    <a:pt x="578" y="190"/>
                    <a:pt x="517" y="38"/>
                    <a:pt x="304" y="8"/>
                  </a:cubicBezTo>
                  <a:cubicBezTo>
                    <a:pt x="284" y="3"/>
                    <a:pt x="264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4"/>
            <p:cNvSpPr/>
            <p:nvPr/>
          </p:nvSpPr>
          <p:spPr>
            <a:xfrm>
              <a:off x="3817975" y="733575"/>
              <a:ext cx="15975" cy="14625"/>
            </a:xfrm>
            <a:custGeom>
              <a:avLst/>
              <a:gdLst/>
              <a:ahLst/>
              <a:cxnLst/>
              <a:rect l="l" t="t" r="r" b="b"/>
              <a:pathLst>
                <a:path w="639" h="585" extrusionOk="0">
                  <a:moveTo>
                    <a:pt x="274" y="1"/>
                  </a:moveTo>
                  <a:cubicBezTo>
                    <a:pt x="122" y="62"/>
                    <a:pt x="0" y="153"/>
                    <a:pt x="61" y="366"/>
                  </a:cubicBezTo>
                  <a:cubicBezTo>
                    <a:pt x="87" y="498"/>
                    <a:pt x="160" y="584"/>
                    <a:pt x="279" y="584"/>
                  </a:cubicBezTo>
                  <a:cubicBezTo>
                    <a:pt x="296" y="584"/>
                    <a:pt x="315" y="582"/>
                    <a:pt x="335" y="578"/>
                  </a:cubicBezTo>
                  <a:cubicBezTo>
                    <a:pt x="547" y="548"/>
                    <a:pt x="638" y="426"/>
                    <a:pt x="608" y="214"/>
                  </a:cubicBezTo>
                  <a:cubicBezTo>
                    <a:pt x="578" y="62"/>
                    <a:pt x="45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4"/>
            <p:cNvSpPr/>
            <p:nvPr/>
          </p:nvSpPr>
          <p:spPr>
            <a:xfrm>
              <a:off x="3916000" y="733475"/>
              <a:ext cx="14450" cy="14700"/>
            </a:xfrm>
            <a:custGeom>
              <a:avLst/>
              <a:gdLst/>
              <a:ahLst/>
              <a:cxnLst/>
              <a:rect l="l" t="t" r="r" b="b"/>
              <a:pathLst>
                <a:path w="578" h="588" extrusionOk="0">
                  <a:moveTo>
                    <a:pt x="356" y="1"/>
                  </a:moveTo>
                  <a:cubicBezTo>
                    <a:pt x="340" y="1"/>
                    <a:pt x="322" y="2"/>
                    <a:pt x="304" y="5"/>
                  </a:cubicBezTo>
                  <a:cubicBezTo>
                    <a:pt x="152" y="5"/>
                    <a:pt x="31" y="66"/>
                    <a:pt x="31" y="248"/>
                  </a:cubicBezTo>
                  <a:cubicBezTo>
                    <a:pt x="0" y="461"/>
                    <a:pt x="122" y="582"/>
                    <a:pt x="304" y="582"/>
                  </a:cubicBezTo>
                  <a:cubicBezTo>
                    <a:pt x="320" y="586"/>
                    <a:pt x="335" y="587"/>
                    <a:pt x="350" y="587"/>
                  </a:cubicBezTo>
                  <a:cubicBezTo>
                    <a:pt x="475" y="587"/>
                    <a:pt x="551" y="475"/>
                    <a:pt x="578" y="339"/>
                  </a:cubicBezTo>
                  <a:cubicBezTo>
                    <a:pt x="578" y="145"/>
                    <a:pt x="527" y="1"/>
                    <a:pt x="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4"/>
            <p:cNvSpPr/>
            <p:nvPr/>
          </p:nvSpPr>
          <p:spPr>
            <a:xfrm>
              <a:off x="4701725" y="733250"/>
              <a:ext cx="14450" cy="14800"/>
            </a:xfrm>
            <a:custGeom>
              <a:avLst/>
              <a:gdLst/>
              <a:ahLst/>
              <a:cxnLst/>
              <a:rect l="l" t="t" r="r" b="b"/>
              <a:pathLst>
                <a:path w="578" h="592" extrusionOk="0">
                  <a:moveTo>
                    <a:pt x="245" y="0"/>
                  </a:moveTo>
                  <a:cubicBezTo>
                    <a:pt x="95" y="0"/>
                    <a:pt x="26" y="133"/>
                    <a:pt x="0" y="287"/>
                  </a:cubicBezTo>
                  <a:cubicBezTo>
                    <a:pt x="0" y="439"/>
                    <a:pt x="92" y="591"/>
                    <a:pt x="274" y="591"/>
                  </a:cubicBezTo>
                  <a:cubicBezTo>
                    <a:pt x="426" y="591"/>
                    <a:pt x="517" y="500"/>
                    <a:pt x="578" y="348"/>
                  </a:cubicBezTo>
                  <a:cubicBezTo>
                    <a:pt x="578" y="166"/>
                    <a:pt x="517" y="44"/>
                    <a:pt x="335" y="14"/>
                  </a:cubicBezTo>
                  <a:cubicBezTo>
                    <a:pt x="302" y="5"/>
                    <a:pt x="27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4"/>
            <p:cNvSpPr/>
            <p:nvPr/>
          </p:nvSpPr>
          <p:spPr>
            <a:xfrm>
              <a:off x="3721450" y="614175"/>
              <a:ext cx="12950" cy="13800"/>
            </a:xfrm>
            <a:custGeom>
              <a:avLst/>
              <a:gdLst/>
              <a:ahLst/>
              <a:cxnLst/>
              <a:rect l="l" t="t" r="r" b="b"/>
              <a:pathLst>
                <a:path w="518" h="552" extrusionOk="0">
                  <a:moveTo>
                    <a:pt x="229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1" y="400"/>
                    <a:pt x="92" y="521"/>
                    <a:pt x="244" y="552"/>
                  </a:cubicBezTo>
                  <a:cubicBezTo>
                    <a:pt x="396" y="552"/>
                    <a:pt x="487" y="430"/>
                    <a:pt x="518" y="278"/>
                  </a:cubicBezTo>
                  <a:cubicBezTo>
                    <a:pt x="487" y="126"/>
                    <a:pt x="426" y="5"/>
                    <a:pt x="274" y="5"/>
                  </a:cubicBezTo>
                  <a:cubicBezTo>
                    <a:pt x="259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4"/>
            <p:cNvSpPr/>
            <p:nvPr/>
          </p:nvSpPr>
          <p:spPr>
            <a:xfrm>
              <a:off x="4505675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274" y="0"/>
                  </a:moveTo>
                  <a:cubicBezTo>
                    <a:pt x="122" y="31"/>
                    <a:pt x="0" y="122"/>
                    <a:pt x="0" y="304"/>
                  </a:cubicBezTo>
                  <a:cubicBezTo>
                    <a:pt x="0" y="456"/>
                    <a:pt x="122" y="578"/>
                    <a:pt x="274" y="578"/>
                  </a:cubicBezTo>
                  <a:cubicBezTo>
                    <a:pt x="426" y="578"/>
                    <a:pt x="517" y="456"/>
                    <a:pt x="517" y="304"/>
                  </a:cubicBezTo>
                  <a:cubicBezTo>
                    <a:pt x="517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4"/>
            <p:cNvSpPr/>
            <p:nvPr/>
          </p:nvSpPr>
          <p:spPr>
            <a:xfrm>
              <a:off x="3474500" y="793625"/>
              <a:ext cx="15225" cy="15325"/>
            </a:xfrm>
            <a:custGeom>
              <a:avLst/>
              <a:gdLst/>
              <a:ahLst/>
              <a:cxnLst/>
              <a:rect l="l" t="t" r="r" b="b"/>
              <a:pathLst>
                <a:path w="609" h="613" extrusionOk="0">
                  <a:moveTo>
                    <a:pt x="274" y="0"/>
                  </a:moveTo>
                  <a:cubicBezTo>
                    <a:pt x="91" y="31"/>
                    <a:pt x="0" y="182"/>
                    <a:pt x="31" y="365"/>
                  </a:cubicBezTo>
                  <a:cubicBezTo>
                    <a:pt x="58" y="501"/>
                    <a:pt x="134" y="613"/>
                    <a:pt x="281" y="613"/>
                  </a:cubicBezTo>
                  <a:cubicBezTo>
                    <a:pt x="298" y="613"/>
                    <a:pt x="316" y="611"/>
                    <a:pt x="335" y="608"/>
                  </a:cubicBezTo>
                  <a:cubicBezTo>
                    <a:pt x="517" y="578"/>
                    <a:pt x="608" y="426"/>
                    <a:pt x="578" y="243"/>
                  </a:cubicBezTo>
                  <a:cubicBezTo>
                    <a:pt x="547" y="91"/>
                    <a:pt x="45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4"/>
            <p:cNvSpPr/>
            <p:nvPr/>
          </p:nvSpPr>
          <p:spPr>
            <a:xfrm>
              <a:off x="3524650" y="1093650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2" y="1"/>
                  </a:moveTo>
                  <a:cubicBezTo>
                    <a:pt x="98" y="1"/>
                    <a:pt x="0" y="115"/>
                    <a:pt x="0" y="279"/>
                  </a:cubicBezTo>
                  <a:cubicBezTo>
                    <a:pt x="0" y="431"/>
                    <a:pt x="92" y="552"/>
                    <a:pt x="244" y="583"/>
                  </a:cubicBezTo>
                  <a:cubicBezTo>
                    <a:pt x="396" y="583"/>
                    <a:pt x="517" y="492"/>
                    <a:pt x="517" y="340"/>
                  </a:cubicBezTo>
                  <a:cubicBezTo>
                    <a:pt x="548" y="188"/>
                    <a:pt x="487" y="36"/>
                    <a:pt x="335" y="5"/>
                  </a:cubicBezTo>
                  <a:cubicBezTo>
                    <a:pt x="313" y="2"/>
                    <a:pt x="292" y="1"/>
                    <a:pt x="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4"/>
            <p:cNvSpPr/>
            <p:nvPr/>
          </p:nvSpPr>
          <p:spPr>
            <a:xfrm>
              <a:off x="3475250" y="1153675"/>
              <a:ext cx="13700" cy="13950"/>
            </a:xfrm>
            <a:custGeom>
              <a:avLst/>
              <a:gdLst/>
              <a:ahLst/>
              <a:cxnLst/>
              <a:rect l="l" t="t" r="r" b="b"/>
              <a:pathLst>
                <a:path w="548" h="558" extrusionOk="0">
                  <a:moveTo>
                    <a:pt x="258" y="1"/>
                  </a:moveTo>
                  <a:cubicBezTo>
                    <a:pt x="129" y="1"/>
                    <a:pt x="31" y="113"/>
                    <a:pt x="31" y="249"/>
                  </a:cubicBezTo>
                  <a:cubicBezTo>
                    <a:pt x="1" y="401"/>
                    <a:pt x="92" y="553"/>
                    <a:pt x="244" y="553"/>
                  </a:cubicBezTo>
                  <a:cubicBezTo>
                    <a:pt x="260" y="556"/>
                    <a:pt x="275" y="557"/>
                    <a:pt x="289" y="557"/>
                  </a:cubicBezTo>
                  <a:cubicBezTo>
                    <a:pt x="414" y="557"/>
                    <a:pt x="493" y="443"/>
                    <a:pt x="548" y="279"/>
                  </a:cubicBezTo>
                  <a:cubicBezTo>
                    <a:pt x="548" y="158"/>
                    <a:pt x="457" y="36"/>
                    <a:pt x="305" y="6"/>
                  </a:cubicBezTo>
                  <a:cubicBezTo>
                    <a:pt x="289" y="2"/>
                    <a:pt x="273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4"/>
            <p:cNvSpPr/>
            <p:nvPr/>
          </p:nvSpPr>
          <p:spPr>
            <a:xfrm>
              <a:off x="3819475" y="613525"/>
              <a:ext cx="12950" cy="14450"/>
            </a:xfrm>
            <a:custGeom>
              <a:avLst/>
              <a:gdLst/>
              <a:ahLst/>
              <a:cxnLst/>
              <a:rect l="l" t="t" r="r" b="b"/>
              <a:pathLst>
                <a:path w="518" h="578" extrusionOk="0">
                  <a:moveTo>
                    <a:pt x="244" y="0"/>
                  </a:moveTo>
                  <a:cubicBezTo>
                    <a:pt x="123" y="31"/>
                    <a:pt x="1" y="122"/>
                    <a:pt x="1" y="304"/>
                  </a:cubicBezTo>
                  <a:cubicBezTo>
                    <a:pt x="1" y="456"/>
                    <a:pt x="123" y="578"/>
                    <a:pt x="275" y="578"/>
                  </a:cubicBezTo>
                  <a:cubicBezTo>
                    <a:pt x="426" y="578"/>
                    <a:pt x="518" y="456"/>
                    <a:pt x="518" y="274"/>
                  </a:cubicBezTo>
                  <a:cubicBezTo>
                    <a:pt x="518" y="122"/>
                    <a:pt x="396" y="3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4"/>
            <p:cNvSpPr/>
            <p:nvPr/>
          </p:nvSpPr>
          <p:spPr>
            <a:xfrm>
              <a:off x="3622675" y="733575"/>
              <a:ext cx="13700" cy="14575"/>
            </a:xfrm>
            <a:custGeom>
              <a:avLst/>
              <a:gdLst/>
              <a:ahLst/>
              <a:cxnLst/>
              <a:rect l="l" t="t" r="r" b="b"/>
              <a:pathLst>
                <a:path w="548" h="583" extrusionOk="0">
                  <a:moveTo>
                    <a:pt x="274" y="1"/>
                  </a:moveTo>
                  <a:cubicBezTo>
                    <a:pt x="92" y="31"/>
                    <a:pt x="0" y="153"/>
                    <a:pt x="0" y="305"/>
                  </a:cubicBezTo>
                  <a:cubicBezTo>
                    <a:pt x="0" y="444"/>
                    <a:pt x="102" y="582"/>
                    <a:pt x="281" y="582"/>
                  </a:cubicBezTo>
                  <a:cubicBezTo>
                    <a:pt x="298" y="582"/>
                    <a:pt x="316" y="581"/>
                    <a:pt x="335" y="578"/>
                  </a:cubicBezTo>
                  <a:cubicBezTo>
                    <a:pt x="517" y="548"/>
                    <a:pt x="548" y="396"/>
                    <a:pt x="517" y="244"/>
                  </a:cubicBezTo>
                  <a:cubicBezTo>
                    <a:pt x="51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4"/>
            <p:cNvSpPr/>
            <p:nvPr/>
          </p:nvSpPr>
          <p:spPr>
            <a:xfrm>
              <a:off x="4407650" y="613525"/>
              <a:ext cx="12925" cy="14450"/>
            </a:xfrm>
            <a:custGeom>
              <a:avLst/>
              <a:gdLst/>
              <a:ahLst/>
              <a:cxnLst/>
              <a:rect l="l" t="t" r="r" b="b"/>
              <a:pathLst>
                <a:path w="517" h="578" extrusionOk="0">
                  <a:moveTo>
                    <a:pt x="304" y="0"/>
                  </a:moveTo>
                  <a:cubicBezTo>
                    <a:pt x="152" y="0"/>
                    <a:pt x="31" y="92"/>
                    <a:pt x="31" y="274"/>
                  </a:cubicBezTo>
                  <a:cubicBezTo>
                    <a:pt x="0" y="426"/>
                    <a:pt x="91" y="547"/>
                    <a:pt x="243" y="578"/>
                  </a:cubicBezTo>
                  <a:cubicBezTo>
                    <a:pt x="395" y="578"/>
                    <a:pt x="487" y="456"/>
                    <a:pt x="517" y="304"/>
                  </a:cubicBezTo>
                  <a:cubicBezTo>
                    <a:pt x="517" y="152"/>
                    <a:pt x="456" y="31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4"/>
            <p:cNvSpPr/>
            <p:nvPr/>
          </p:nvSpPr>
          <p:spPr>
            <a:xfrm>
              <a:off x="3917500" y="614275"/>
              <a:ext cx="12950" cy="13300"/>
            </a:xfrm>
            <a:custGeom>
              <a:avLst/>
              <a:gdLst/>
              <a:ahLst/>
              <a:cxnLst/>
              <a:rect l="l" t="t" r="r" b="b"/>
              <a:pathLst>
                <a:path w="518" h="532" extrusionOk="0">
                  <a:moveTo>
                    <a:pt x="275" y="1"/>
                  </a:moveTo>
                  <a:cubicBezTo>
                    <a:pt x="153" y="1"/>
                    <a:pt x="62" y="62"/>
                    <a:pt x="31" y="214"/>
                  </a:cubicBezTo>
                  <a:cubicBezTo>
                    <a:pt x="1" y="366"/>
                    <a:pt x="62" y="487"/>
                    <a:pt x="214" y="517"/>
                  </a:cubicBezTo>
                  <a:cubicBezTo>
                    <a:pt x="243" y="527"/>
                    <a:pt x="269" y="531"/>
                    <a:pt x="292" y="531"/>
                  </a:cubicBezTo>
                  <a:cubicBezTo>
                    <a:pt x="415" y="531"/>
                    <a:pt x="462" y="412"/>
                    <a:pt x="487" y="335"/>
                  </a:cubicBezTo>
                  <a:cubicBezTo>
                    <a:pt x="518" y="122"/>
                    <a:pt x="427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4"/>
            <p:cNvSpPr/>
            <p:nvPr/>
          </p:nvSpPr>
          <p:spPr>
            <a:xfrm>
              <a:off x="4653100" y="673200"/>
              <a:ext cx="14450" cy="14050"/>
            </a:xfrm>
            <a:custGeom>
              <a:avLst/>
              <a:gdLst/>
              <a:ahLst/>
              <a:cxnLst/>
              <a:rect l="l" t="t" r="r" b="b"/>
              <a:pathLst>
                <a:path w="578" h="562" extrusionOk="0">
                  <a:moveTo>
                    <a:pt x="274" y="1"/>
                  </a:moveTo>
                  <a:cubicBezTo>
                    <a:pt x="246" y="1"/>
                    <a:pt x="216" y="5"/>
                    <a:pt x="182" y="15"/>
                  </a:cubicBezTo>
                  <a:cubicBezTo>
                    <a:pt x="0" y="45"/>
                    <a:pt x="0" y="197"/>
                    <a:pt x="0" y="349"/>
                  </a:cubicBezTo>
                  <a:cubicBezTo>
                    <a:pt x="30" y="531"/>
                    <a:pt x="152" y="562"/>
                    <a:pt x="304" y="562"/>
                  </a:cubicBezTo>
                  <a:cubicBezTo>
                    <a:pt x="456" y="531"/>
                    <a:pt x="578" y="440"/>
                    <a:pt x="547" y="227"/>
                  </a:cubicBezTo>
                  <a:cubicBezTo>
                    <a:pt x="496" y="125"/>
                    <a:pt x="423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4"/>
            <p:cNvSpPr/>
            <p:nvPr/>
          </p:nvSpPr>
          <p:spPr>
            <a:xfrm>
              <a:off x="4162200" y="6735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1"/>
                  </a:moveTo>
                  <a:cubicBezTo>
                    <a:pt x="122" y="1"/>
                    <a:pt x="0" y="122"/>
                    <a:pt x="0" y="305"/>
                  </a:cubicBezTo>
                  <a:cubicBezTo>
                    <a:pt x="0" y="487"/>
                    <a:pt x="152" y="517"/>
                    <a:pt x="274" y="548"/>
                  </a:cubicBezTo>
                  <a:cubicBezTo>
                    <a:pt x="456" y="517"/>
                    <a:pt x="548" y="426"/>
                    <a:pt x="548" y="274"/>
                  </a:cubicBezTo>
                  <a:cubicBezTo>
                    <a:pt x="548" y="122"/>
                    <a:pt x="487" y="1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4"/>
            <p:cNvSpPr/>
            <p:nvPr/>
          </p:nvSpPr>
          <p:spPr>
            <a:xfrm>
              <a:off x="4016300" y="614275"/>
              <a:ext cx="12175" cy="13050"/>
            </a:xfrm>
            <a:custGeom>
              <a:avLst/>
              <a:gdLst/>
              <a:ahLst/>
              <a:cxnLst/>
              <a:rect l="l" t="t" r="r" b="b"/>
              <a:pathLst>
                <a:path w="487" h="522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31" y="487"/>
                    <a:pt x="213" y="517"/>
                  </a:cubicBezTo>
                  <a:cubicBezTo>
                    <a:pt x="229" y="520"/>
                    <a:pt x="244" y="521"/>
                    <a:pt x="259" y="521"/>
                  </a:cubicBezTo>
                  <a:cubicBezTo>
                    <a:pt x="406" y="521"/>
                    <a:pt x="459" y="385"/>
                    <a:pt x="487" y="274"/>
                  </a:cubicBezTo>
                  <a:cubicBezTo>
                    <a:pt x="456" y="122"/>
                    <a:pt x="396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4"/>
            <p:cNvSpPr/>
            <p:nvPr/>
          </p:nvSpPr>
          <p:spPr>
            <a:xfrm>
              <a:off x="3673575" y="673450"/>
              <a:ext cx="12200" cy="13800"/>
            </a:xfrm>
            <a:custGeom>
              <a:avLst/>
              <a:gdLst/>
              <a:ahLst/>
              <a:cxnLst/>
              <a:rect l="l" t="t" r="r" b="b"/>
              <a:pathLst>
                <a:path w="488" h="552" extrusionOk="0">
                  <a:moveTo>
                    <a:pt x="229" y="1"/>
                  </a:moveTo>
                  <a:cubicBezTo>
                    <a:pt x="214" y="1"/>
                    <a:pt x="199" y="2"/>
                    <a:pt x="183" y="5"/>
                  </a:cubicBezTo>
                  <a:cubicBezTo>
                    <a:pt x="1" y="35"/>
                    <a:pt x="1" y="187"/>
                    <a:pt x="1" y="339"/>
                  </a:cubicBezTo>
                  <a:cubicBezTo>
                    <a:pt x="1" y="461"/>
                    <a:pt x="92" y="552"/>
                    <a:pt x="214" y="552"/>
                  </a:cubicBezTo>
                  <a:cubicBezTo>
                    <a:pt x="366" y="552"/>
                    <a:pt x="487" y="430"/>
                    <a:pt x="457" y="248"/>
                  </a:cubicBezTo>
                  <a:cubicBezTo>
                    <a:pt x="429" y="137"/>
                    <a:pt x="376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4"/>
            <p:cNvSpPr/>
            <p:nvPr/>
          </p:nvSpPr>
          <p:spPr>
            <a:xfrm>
              <a:off x="3573275" y="673550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335" y="1"/>
                  </a:moveTo>
                  <a:cubicBezTo>
                    <a:pt x="153" y="1"/>
                    <a:pt x="62" y="92"/>
                    <a:pt x="31" y="244"/>
                  </a:cubicBezTo>
                  <a:cubicBezTo>
                    <a:pt x="1" y="426"/>
                    <a:pt x="122" y="487"/>
                    <a:pt x="274" y="517"/>
                  </a:cubicBezTo>
                  <a:cubicBezTo>
                    <a:pt x="299" y="522"/>
                    <a:pt x="323" y="525"/>
                    <a:pt x="346" y="525"/>
                  </a:cubicBezTo>
                  <a:cubicBezTo>
                    <a:pt x="463" y="525"/>
                    <a:pt x="548" y="457"/>
                    <a:pt x="548" y="305"/>
                  </a:cubicBezTo>
                  <a:cubicBezTo>
                    <a:pt x="548" y="153"/>
                    <a:pt x="487" y="3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4"/>
            <p:cNvSpPr/>
            <p:nvPr/>
          </p:nvSpPr>
          <p:spPr>
            <a:xfrm>
              <a:off x="3475250" y="1033750"/>
              <a:ext cx="14475" cy="13875"/>
            </a:xfrm>
            <a:custGeom>
              <a:avLst/>
              <a:gdLst/>
              <a:ahLst/>
              <a:cxnLst/>
              <a:rect l="l" t="t" r="r" b="b"/>
              <a:pathLst>
                <a:path w="579" h="555" extrusionOk="0">
                  <a:moveTo>
                    <a:pt x="274" y="0"/>
                  </a:moveTo>
                  <a:cubicBezTo>
                    <a:pt x="61" y="0"/>
                    <a:pt x="1" y="152"/>
                    <a:pt x="31" y="334"/>
                  </a:cubicBezTo>
                  <a:cubicBezTo>
                    <a:pt x="31" y="487"/>
                    <a:pt x="116" y="555"/>
                    <a:pt x="233" y="555"/>
                  </a:cubicBezTo>
                  <a:cubicBezTo>
                    <a:pt x="256" y="555"/>
                    <a:pt x="280" y="552"/>
                    <a:pt x="305" y="547"/>
                  </a:cubicBezTo>
                  <a:cubicBezTo>
                    <a:pt x="457" y="517"/>
                    <a:pt x="578" y="426"/>
                    <a:pt x="548" y="304"/>
                  </a:cubicBezTo>
                  <a:cubicBezTo>
                    <a:pt x="517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4"/>
            <p:cNvSpPr/>
            <p:nvPr/>
          </p:nvSpPr>
          <p:spPr>
            <a:xfrm>
              <a:off x="4653100" y="1273875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274" y="0"/>
                  </a:moveTo>
                  <a:cubicBezTo>
                    <a:pt x="91" y="31"/>
                    <a:pt x="0" y="122"/>
                    <a:pt x="30" y="304"/>
                  </a:cubicBezTo>
                  <a:cubicBezTo>
                    <a:pt x="61" y="426"/>
                    <a:pt x="152" y="486"/>
                    <a:pt x="274" y="517"/>
                  </a:cubicBezTo>
                  <a:cubicBezTo>
                    <a:pt x="395" y="456"/>
                    <a:pt x="517" y="395"/>
                    <a:pt x="486" y="213"/>
                  </a:cubicBezTo>
                  <a:cubicBezTo>
                    <a:pt x="486" y="91"/>
                    <a:pt x="365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4"/>
            <p:cNvSpPr/>
            <p:nvPr/>
          </p:nvSpPr>
          <p:spPr>
            <a:xfrm>
              <a:off x="4359000" y="1273875"/>
              <a:ext cx="12950" cy="13275"/>
            </a:xfrm>
            <a:custGeom>
              <a:avLst/>
              <a:gdLst/>
              <a:ahLst/>
              <a:cxnLst/>
              <a:rect l="l" t="t" r="r" b="b"/>
              <a:pathLst>
                <a:path w="518" h="531" extrusionOk="0">
                  <a:moveTo>
                    <a:pt x="274" y="0"/>
                  </a:moveTo>
                  <a:cubicBezTo>
                    <a:pt x="153" y="0"/>
                    <a:pt x="31" y="61"/>
                    <a:pt x="31" y="182"/>
                  </a:cubicBezTo>
                  <a:cubicBezTo>
                    <a:pt x="1" y="334"/>
                    <a:pt x="31" y="486"/>
                    <a:pt x="183" y="517"/>
                  </a:cubicBezTo>
                  <a:cubicBezTo>
                    <a:pt x="212" y="526"/>
                    <a:pt x="238" y="531"/>
                    <a:pt x="263" y="531"/>
                  </a:cubicBezTo>
                  <a:cubicBezTo>
                    <a:pt x="393" y="531"/>
                    <a:pt x="462" y="407"/>
                    <a:pt x="487" y="304"/>
                  </a:cubicBezTo>
                  <a:cubicBezTo>
                    <a:pt x="518" y="122"/>
                    <a:pt x="426" y="31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4"/>
            <p:cNvSpPr/>
            <p:nvPr/>
          </p:nvSpPr>
          <p:spPr>
            <a:xfrm>
              <a:off x="4162950" y="1274500"/>
              <a:ext cx="12950" cy="13075"/>
            </a:xfrm>
            <a:custGeom>
              <a:avLst/>
              <a:gdLst/>
              <a:ahLst/>
              <a:cxnLst/>
              <a:rect l="l" t="t" r="r" b="b"/>
              <a:pathLst>
                <a:path w="518" h="523" extrusionOk="0">
                  <a:moveTo>
                    <a:pt x="228" y="1"/>
                  </a:moveTo>
                  <a:cubicBezTo>
                    <a:pt x="98" y="1"/>
                    <a:pt x="1" y="113"/>
                    <a:pt x="1" y="249"/>
                  </a:cubicBezTo>
                  <a:cubicBezTo>
                    <a:pt x="1" y="401"/>
                    <a:pt x="92" y="492"/>
                    <a:pt x="274" y="522"/>
                  </a:cubicBezTo>
                  <a:cubicBezTo>
                    <a:pt x="426" y="492"/>
                    <a:pt x="518" y="370"/>
                    <a:pt x="487" y="218"/>
                  </a:cubicBezTo>
                  <a:cubicBezTo>
                    <a:pt x="487" y="97"/>
                    <a:pt x="426" y="6"/>
                    <a:pt x="274" y="6"/>
                  </a:cubicBezTo>
                  <a:cubicBezTo>
                    <a:pt x="259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4"/>
            <p:cNvSpPr/>
            <p:nvPr/>
          </p:nvSpPr>
          <p:spPr>
            <a:xfrm>
              <a:off x="4064925" y="1273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183" y="0"/>
                  </a:moveTo>
                  <a:cubicBezTo>
                    <a:pt x="62" y="31"/>
                    <a:pt x="1" y="152"/>
                    <a:pt x="1" y="274"/>
                  </a:cubicBezTo>
                  <a:cubicBezTo>
                    <a:pt x="1" y="426"/>
                    <a:pt x="92" y="547"/>
                    <a:pt x="274" y="547"/>
                  </a:cubicBezTo>
                  <a:cubicBezTo>
                    <a:pt x="426" y="486"/>
                    <a:pt x="517" y="395"/>
                    <a:pt x="517" y="243"/>
                  </a:cubicBezTo>
                  <a:cubicBezTo>
                    <a:pt x="487" y="61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4"/>
            <p:cNvSpPr/>
            <p:nvPr/>
          </p:nvSpPr>
          <p:spPr>
            <a:xfrm>
              <a:off x="4800500" y="734350"/>
              <a:ext cx="12950" cy="13025"/>
            </a:xfrm>
            <a:custGeom>
              <a:avLst/>
              <a:gdLst/>
              <a:ahLst/>
              <a:cxnLst/>
              <a:rect l="l" t="t" r="r" b="b"/>
              <a:pathLst>
                <a:path w="518" h="521" extrusionOk="0">
                  <a:moveTo>
                    <a:pt x="305" y="0"/>
                  </a:moveTo>
                  <a:cubicBezTo>
                    <a:pt x="92" y="0"/>
                    <a:pt x="1" y="122"/>
                    <a:pt x="1" y="274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288" y="520"/>
                    <a:pt x="300" y="521"/>
                    <a:pt x="313" y="521"/>
                  </a:cubicBezTo>
                  <a:cubicBezTo>
                    <a:pt x="442" y="521"/>
                    <a:pt x="518" y="382"/>
                    <a:pt x="518" y="243"/>
                  </a:cubicBezTo>
                  <a:cubicBezTo>
                    <a:pt x="51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4"/>
            <p:cNvSpPr/>
            <p:nvPr/>
          </p:nvSpPr>
          <p:spPr>
            <a:xfrm>
              <a:off x="4114325" y="614925"/>
              <a:ext cx="12175" cy="12300"/>
            </a:xfrm>
            <a:custGeom>
              <a:avLst/>
              <a:gdLst/>
              <a:ahLst/>
              <a:cxnLst/>
              <a:rect l="l" t="t" r="r" b="b"/>
              <a:pathLst>
                <a:path w="487" h="492" extrusionOk="0">
                  <a:moveTo>
                    <a:pt x="250" y="0"/>
                  </a:moveTo>
                  <a:cubicBezTo>
                    <a:pt x="104" y="0"/>
                    <a:pt x="31" y="112"/>
                    <a:pt x="31" y="248"/>
                  </a:cubicBezTo>
                  <a:cubicBezTo>
                    <a:pt x="0" y="370"/>
                    <a:pt x="122" y="461"/>
                    <a:pt x="244" y="491"/>
                  </a:cubicBezTo>
                  <a:cubicBezTo>
                    <a:pt x="335" y="461"/>
                    <a:pt x="456" y="400"/>
                    <a:pt x="456" y="279"/>
                  </a:cubicBezTo>
                  <a:cubicBezTo>
                    <a:pt x="487" y="157"/>
                    <a:pt x="426" y="36"/>
                    <a:pt x="304" y="5"/>
                  </a:cubicBezTo>
                  <a:cubicBezTo>
                    <a:pt x="285" y="2"/>
                    <a:pt x="267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4"/>
            <p:cNvSpPr/>
            <p:nvPr/>
          </p:nvSpPr>
          <p:spPr>
            <a:xfrm>
              <a:off x="4751875" y="674325"/>
              <a:ext cx="11425" cy="12175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244" y="0"/>
                  </a:moveTo>
                  <a:cubicBezTo>
                    <a:pt x="92" y="0"/>
                    <a:pt x="0" y="122"/>
                    <a:pt x="31" y="304"/>
                  </a:cubicBezTo>
                  <a:cubicBezTo>
                    <a:pt x="31" y="456"/>
                    <a:pt x="152" y="486"/>
                    <a:pt x="274" y="486"/>
                  </a:cubicBezTo>
                  <a:cubicBezTo>
                    <a:pt x="426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4"/>
            <p:cNvSpPr/>
            <p:nvPr/>
          </p:nvSpPr>
          <p:spPr>
            <a:xfrm>
              <a:off x="3966900" y="1274500"/>
              <a:ext cx="12200" cy="13175"/>
            </a:xfrm>
            <a:custGeom>
              <a:avLst/>
              <a:gdLst/>
              <a:ahLst/>
              <a:cxnLst/>
              <a:rect l="l" t="t" r="r" b="b"/>
              <a:pathLst>
                <a:path w="488" h="527" extrusionOk="0">
                  <a:moveTo>
                    <a:pt x="267" y="1"/>
                  </a:moveTo>
                  <a:cubicBezTo>
                    <a:pt x="250" y="1"/>
                    <a:pt x="233" y="2"/>
                    <a:pt x="213" y="6"/>
                  </a:cubicBezTo>
                  <a:cubicBezTo>
                    <a:pt x="62" y="6"/>
                    <a:pt x="1" y="157"/>
                    <a:pt x="31" y="249"/>
                  </a:cubicBezTo>
                  <a:cubicBezTo>
                    <a:pt x="31" y="387"/>
                    <a:pt x="82" y="526"/>
                    <a:pt x="252" y="526"/>
                  </a:cubicBezTo>
                  <a:cubicBezTo>
                    <a:pt x="269" y="526"/>
                    <a:pt x="286" y="525"/>
                    <a:pt x="305" y="522"/>
                  </a:cubicBezTo>
                  <a:cubicBezTo>
                    <a:pt x="457" y="492"/>
                    <a:pt x="457" y="370"/>
                    <a:pt x="487" y="249"/>
                  </a:cubicBezTo>
                  <a:cubicBezTo>
                    <a:pt x="460" y="113"/>
                    <a:pt x="408" y="1"/>
                    <a:pt x="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4"/>
            <p:cNvSpPr/>
            <p:nvPr/>
          </p:nvSpPr>
          <p:spPr>
            <a:xfrm>
              <a:off x="4457025" y="1274625"/>
              <a:ext cx="11425" cy="11550"/>
            </a:xfrm>
            <a:custGeom>
              <a:avLst/>
              <a:gdLst/>
              <a:ahLst/>
              <a:cxnLst/>
              <a:rect l="l" t="t" r="r" b="b"/>
              <a:pathLst>
                <a:path w="457" h="462" extrusionOk="0">
                  <a:moveTo>
                    <a:pt x="275" y="1"/>
                  </a:moveTo>
                  <a:cubicBezTo>
                    <a:pt x="153" y="1"/>
                    <a:pt x="62" y="61"/>
                    <a:pt x="31" y="183"/>
                  </a:cubicBezTo>
                  <a:cubicBezTo>
                    <a:pt x="1" y="335"/>
                    <a:pt x="123" y="456"/>
                    <a:pt x="244" y="456"/>
                  </a:cubicBezTo>
                  <a:cubicBezTo>
                    <a:pt x="257" y="460"/>
                    <a:pt x="269" y="461"/>
                    <a:pt x="281" y="461"/>
                  </a:cubicBezTo>
                  <a:cubicBezTo>
                    <a:pt x="378" y="461"/>
                    <a:pt x="430" y="352"/>
                    <a:pt x="457" y="244"/>
                  </a:cubicBezTo>
                  <a:cubicBezTo>
                    <a:pt x="457" y="122"/>
                    <a:pt x="396" y="31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4"/>
            <p:cNvSpPr/>
            <p:nvPr/>
          </p:nvSpPr>
          <p:spPr>
            <a:xfrm>
              <a:off x="4555825" y="1274625"/>
              <a:ext cx="11425" cy="12300"/>
            </a:xfrm>
            <a:custGeom>
              <a:avLst/>
              <a:gdLst/>
              <a:ahLst/>
              <a:cxnLst/>
              <a:rect l="l" t="t" r="r" b="b"/>
              <a:pathLst>
                <a:path w="457" h="492" extrusionOk="0">
                  <a:moveTo>
                    <a:pt x="213" y="1"/>
                  </a:moveTo>
                  <a:cubicBezTo>
                    <a:pt x="61" y="1"/>
                    <a:pt x="0" y="122"/>
                    <a:pt x="0" y="274"/>
                  </a:cubicBezTo>
                  <a:cubicBezTo>
                    <a:pt x="28" y="383"/>
                    <a:pt x="79" y="492"/>
                    <a:pt x="177" y="492"/>
                  </a:cubicBezTo>
                  <a:cubicBezTo>
                    <a:pt x="188" y="492"/>
                    <a:pt x="200" y="490"/>
                    <a:pt x="213" y="487"/>
                  </a:cubicBezTo>
                  <a:cubicBezTo>
                    <a:pt x="396" y="487"/>
                    <a:pt x="456" y="365"/>
                    <a:pt x="426" y="213"/>
                  </a:cubicBezTo>
                  <a:cubicBezTo>
                    <a:pt x="426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4"/>
            <p:cNvSpPr/>
            <p:nvPr/>
          </p:nvSpPr>
          <p:spPr>
            <a:xfrm>
              <a:off x="3525400" y="1213825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244" y="1"/>
                  </a:moveTo>
                  <a:cubicBezTo>
                    <a:pt x="92" y="62"/>
                    <a:pt x="1" y="153"/>
                    <a:pt x="1" y="305"/>
                  </a:cubicBezTo>
                  <a:cubicBezTo>
                    <a:pt x="31" y="457"/>
                    <a:pt x="122" y="518"/>
                    <a:pt x="244" y="518"/>
                  </a:cubicBezTo>
                  <a:cubicBezTo>
                    <a:pt x="396" y="518"/>
                    <a:pt x="487" y="396"/>
                    <a:pt x="457" y="214"/>
                  </a:cubicBezTo>
                  <a:cubicBezTo>
                    <a:pt x="457" y="9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4"/>
            <p:cNvSpPr/>
            <p:nvPr/>
          </p:nvSpPr>
          <p:spPr>
            <a:xfrm>
              <a:off x="4850650" y="795000"/>
              <a:ext cx="11425" cy="13075"/>
            </a:xfrm>
            <a:custGeom>
              <a:avLst/>
              <a:gdLst/>
              <a:ahLst/>
              <a:cxnLst/>
              <a:rect l="l" t="t" r="r" b="b"/>
              <a:pathLst>
                <a:path w="457" h="523" extrusionOk="0">
                  <a:moveTo>
                    <a:pt x="189" y="0"/>
                  </a:moveTo>
                  <a:cubicBezTo>
                    <a:pt x="77" y="0"/>
                    <a:pt x="27" y="83"/>
                    <a:pt x="1" y="188"/>
                  </a:cubicBezTo>
                  <a:cubicBezTo>
                    <a:pt x="1" y="340"/>
                    <a:pt x="31" y="462"/>
                    <a:pt x="244" y="523"/>
                  </a:cubicBezTo>
                  <a:cubicBezTo>
                    <a:pt x="335" y="492"/>
                    <a:pt x="426" y="401"/>
                    <a:pt x="426" y="310"/>
                  </a:cubicBezTo>
                  <a:cubicBezTo>
                    <a:pt x="457" y="158"/>
                    <a:pt x="396" y="6"/>
                    <a:pt x="244" y="6"/>
                  </a:cubicBezTo>
                  <a:cubicBezTo>
                    <a:pt x="224" y="2"/>
                    <a:pt x="206" y="0"/>
                    <a:pt x="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4"/>
            <p:cNvSpPr/>
            <p:nvPr/>
          </p:nvSpPr>
          <p:spPr>
            <a:xfrm>
              <a:off x="4900825" y="1096050"/>
              <a:ext cx="7600" cy="9300"/>
            </a:xfrm>
            <a:custGeom>
              <a:avLst/>
              <a:gdLst/>
              <a:ahLst/>
              <a:cxnLst/>
              <a:rect l="l" t="t" r="r" b="b"/>
              <a:pathLst>
                <a:path w="304" h="372" extrusionOk="0">
                  <a:moveTo>
                    <a:pt x="152" y="1"/>
                  </a:moveTo>
                  <a:cubicBezTo>
                    <a:pt x="61" y="1"/>
                    <a:pt x="0" y="92"/>
                    <a:pt x="0" y="183"/>
                  </a:cubicBezTo>
                  <a:cubicBezTo>
                    <a:pt x="0" y="289"/>
                    <a:pt x="46" y="371"/>
                    <a:pt x="138" y="371"/>
                  </a:cubicBezTo>
                  <a:cubicBezTo>
                    <a:pt x="151" y="371"/>
                    <a:pt x="166" y="369"/>
                    <a:pt x="182" y="365"/>
                  </a:cubicBezTo>
                  <a:cubicBezTo>
                    <a:pt x="243" y="365"/>
                    <a:pt x="274" y="244"/>
                    <a:pt x="304" y="213"/>
                  </a:cubicBezTo>
                  <a:cubicBezTo>
                    <a:pt x="304" y="61"/>
                    <a:pt x="24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4"/>
            <p:cNvSpPr/>
            <p:nvPr/>
          </p:nvSpPr>
          <p:spPr>
            <a:xfrm>
              <a:off x="4311125" y="614900"/>
              <a:ext cx="9925" cy="12325"/>
            </a:xfrm>
            <a:custGeom>
              <a:avLst/>
              <a:gdLst/>
              <a:ahLst/>
              <a:cxnLst/>
              <a:rect l="l" t="t" r="r" b="b"/>
              <a:pathLst>
                <a:path w="397" h="493" extrusionOk="0">
                  <a:moveTo>
                    <a:pt x="230" y="0"/>
                  </a:moveTo>
                  <a:cubicBezTo>
                    <a:pt x="215" y="0"/>
                    <a:pt x="199" y="2"/>
                    <a:pt x="183" y="6"/>
                  </a:cubicBezTo>
                  <a:cubicBezTo>
                    <a:pt x="31" y="37"/>
                    <a:pt x="1" y="128"/>
                    <a:pt x="1" y="249"/>
                  </a:cubicBezTo>
                  <a:cubicBezTo>
                    <a:pt x="1" y="371"/>
                    <a:pt x="62" y="492"/>
                    <a:pt x="183" y="492"/>
                  </a:cubicBezTo>
                  <a:cubicBezTo>
                    <a:pt x="396" y="492"/>
                    <a:pt x="396" y="341"/>
                    <a:pt x="396" y="189"/>
                  </a:cubicBezTo>
                  <a:cubicBezTo>
                    <a:pt x="396" y="83"/>
                    <a:pt x="327" y="0"/>
                    <a:pt x="2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4"/>
            <p:cNvSpPr/>
            <p:nvPr/>
          </p:nvSpPr>
          <p:spPr>
            <a:xfrm>
              <a:off x="4213100" y="615050"/>
              <a:ext cx="10675" cy="11750"/>
            </a:xfrm>
            <a:custGeom>
              <a:avLst/>
              <a:gdLst/>
              <a:ahLst/>
              <a:cxnLst/>
              <a:rect l="l" t="t" r="r" b="b"/>
              <a:pathLst>
                <a:path w="427" h="470" extrusionOk="0">
                  <a:moveTo>
                    <a:pt x="214" y="0"/>
                  </a:moveTo>
                  <a:cubicBezTo>
                    <a:pt x="62" y="0"/>
                    <a:pt x="1" y="122"/>
                    <a:pt x="31" y="243"/>
                  </a:cubicBezTo>
                  <a:cubicBezTo>
                    <a:pt x="31" y="346"/>
                    <a:pt x="75" y="470"/>
                    <a:pt x="197" y="470"/>
                  </a:cubicBezTo>
                  <a:cubicBezTo>
                    <a:pt x="220" y="470"/>
                    <a:pt x="246" y="466"/>
                    <a:pt x="274" y="456"/>
                  </a:cubicBezTo>
                  <a:cubicBezTo>
                    <a:pt x="396" y="426"/>
                    <a:pt x="426" y="335"/>
                    <a:pt x="426" y="152"/>
                  </a:cubicBezTo>
                  <a:cubicBezTo>
                    <a:pt x="39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4"/>
            <p:cNvSpPr/>
            <p:nvPr/>
          </p:nvSpPr>
          <p:spPr>
            <a:xfrm>
              <a:off x="3624950" y="61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213" y="0"/>
                  </a:moveTo>
                  <a:cubicBezTo>
                    <a:pt x="92" y="0"/>
                    <a:pt x="31" y="91"/>
                    <a:pt x="1" y="213"/>
                  </a:cubicBezTo>
                  <a:cubicBezTo>
                    <a:pt x="1" y="335"/>
                    <a:pt x="31" y="456"/>
                    <a:pt x="153" y="456"/>
                  </a:cubicBezTo>
                  <a:cubicBezTo>
                    <a:pt x="173" y="460"/>
                    <a:pt x="191" y="462"/>
                    <a:pt x="208" y="462"/>
                  </a:cubicBezTo>
                  <a:cubicBezTo>
                    <a:pt x="320" y="462"/>
                    <a:pt x="369" y="379"/>
                    <a:pt x="396" y="274"/>
                  </a:cubicBezTo>
                  <a:cubicBezTo>
                    <a:pt x="426" y="152"/>
                    <a:pt x="365" y="61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4"/>
            <p:cNvSpPr/>
            <p:nvPr/>
          </p:nvSpPr>
          <p:spPr>
            <a:xfrm>
              <a:off x="3529975" y="617175"/>
              <a:ext cx="7625" cy="9300"/>
            </a:xfrm>
            <a:custGeom>
              <a:avLst/>
              <a:gdLst/>
              <a:ahLst/>
              <a:cxnLst/>
              <a:rect l="l" t="t" r="r" b="b"/>
              <a:pathLst>
                <a:path w="305" h="372" extrusionOk="0">
                  <a:moveTo>
                    <a:pt x="148" y="0"/>
                  </a:moveTo>
                  <a:cubicBezTo>
                    <a:pt x="76" y="0"/>
                    <a:pt x="27" y="79"/>
                    <a:pt x="0" y="158"/>
                  </a:cubicBezTo>
                  <a:cubicBezTo>
                    <a:pt x="0" y="250"/>
                    <a:pt x="0" y="371"/>
                    <a:pt x="152" y="371"/>
                  </a:cubicBezTo>
                  <a:cubicBezTo>
                    <a:pt x="243" y="371"/>
                    <a:pt x="304" y="280"/>
                    <a:pt x="304" y="189"/>
                  </a:cubicBezTo>
                  <a:cubicBezTo>
                    <a:pt x="274" y="128"/>
                    <a:pt x="243" y="37"/>
                    <a:pt x="183" y="6"/>
                  </a:cubicBezTo>
                  <a:cubicBezTo>
                    <a:pt x="170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4"/>
            <p:cNvSpPr/>
            <p:nvPr/>
          </p:nvSpPr>
          <p:spPr>
            <a:xfrm>
              <a:off x="3428900" y="735875"/>
              <a:ext cx="7625" cy="10000"/>
            </a:xfrm>
            <a:custGeom>
              <a:avLst/>
              <a:gdLst/>
              <a:ahLst/>
              <a:cxnLst/>
              <a:rect l="l" t="t" r="r" b="b"/>
              <a:pathLst>
                <a:path w="305" h="400" extrusionOk="0">
                  <a:moveTo>
                    <a:pt x="153" y="0"/>
                  </a:moveTo>
                  <a:cubicBezTo>
                    <a:pt x="61" y="0"/>
                    <a:pt x="1" y="61"/>
                    <a:pt x="1" y="182"/>
                  </a:cubicBezTo>
                  <a:cubicBezTo>
                    <a:pt x="1" y="291"/>
                    <a:pt x="25" y="400"/>
                    <a:pt x="139" y="400"/>
                  </a:cubicBezTo>
                  <a:cubicBezTo>
                    <a:pt x="152" y="400"/>
                    <a:pt x="167" y="398"/>
                    <a:pt x="183" y="395"/>
                  </a:cubicBezTo>
                  <a:cubicBezTo>
                    <a:pt x="274" y="365"/>
                    <a:pt x="305" y="274"/>
                    <a:pt x="305" y="182"/>
                  </a:cubicBezTo>
                  <a:cubicBezTo>
                    <a:pt x="305" y="91"/>
                    <a:pt x="244" y="0"/>
                    <a:pt x="1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4"/>
            <p:cNvSpPr/>
            <p:nvPr/>
          </p:nvSpPr>
          <p:spPr>
            <a:xfrm>
              <a:off x="3427375" y="855050"/>
              <a:ext cx="10675" cy="11550"/>
            </a:xfrm>
            <a:custGeom>
              <a:avLst/>
              <a:gdLst/>
              <a:ahLst/>
              <a:cxnLst/>
              <a:rect l="l" t="t" r="r" b="b"/>
              <a:pathLst>
                <a:path w="427" h="462" extrusionOk="0">
                  <a:moveTo>
                    <a:pt x="191" y="0"/>
                  </a:moveTo>
                  <a:cubicBezTo>
                    <a:pt x="55" y="0"/>
                    <a:pt x="28" y="109"/>
                    <a:pt x="1" y="218"/>
                  </a:cubicBezTo>
                  <a:cubicBezTo>
                    <a:pt x="1" y="340"/>
                    <a:pt x="62" y="431"/>
                    <a:pt x="183" y="461"/>
                  </a:cubicBezTo>
                  <a:cubicBezTo>
                    <a:pt x="335" y="461"/>
                    <a:pt x="396" y="370"/>
                    <a:pt x="426" y="279"/>
                  </a:cubicBezTo>
                  <a:cubicBezTo>
                    <a:pt x="396" y="127"/>
                    <a:pt x="366" y="5"/>
                    <a:pt x="244" y="5"/>
                  </a:cubicBezTo>
                  <a:cubicBezTo>
                    <a:pt x="225" y="2"/>
                    <a:pt x="207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4"/>
            <p:cNvSpPr/>
            <p:nvPr/>
          </p:nvSpPr>
          <p:spPr>
            <a:xfrm>
              <a:off x="4703250" y="616550"/>
              <a:ext cx="9900" cy="9925"/>
            </a:xfrm>
            <a:custGeom>
              <a:avLst/>
              <a:gdLst/>
              <a:ahLst/>
              <a:cxnLst/>
              <a:rect l="l" t="t" r="r" b="b"/>
              <a:pathLst>
                <a:path w="396" h="397" extrusionOk="0">
                  <a:moveTo>
                    <a:pt x="152" y="1"/>
                  </a:moveTo>
                  <a:cubicBezTo>
                    <a:pt x="61" y="31"/>
                    <a:pt x="0" y="92"/>
                    <a:pt x="31" y="183"/>
                  </a:cubicBezTo>
                  <a:cubicBezTo>
                    <a:pt x="31" y="305"/>
                    <a:pt x="122" y="396"/>
                    <a:pt x="243" y="396"/>
                  </a:cubicBezTo>
                  <a:cubicBezTo>
                    <a:pt x="335" y="366"/>
                    <a:pt x="395" y="305"/>
                    <a:pt x="395" y="214"/>
                  </a:cubicBezTo>
                  <a:cubicBezTo>
                    <a:pt x="365" y="92"/>
                    <a:pt x="274" y="3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4"/>
            <p:cNvSpPr/>
            <p:nvPr/>
          </p:nvSpPr>
          <p:spPr>
            <a:xfrm>
              <a:off x="4605225" y="615050"/>
              <a:ext cx="10650" cy="12175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243" y="0"/>
                  </a:moveTo>
                  <a:cubicBezTo>
                    <a:pt x="152" y="0"/>
                    <a:pt x="31" y="31"/>
                    <a:pt x="31" y="183"/>
                  </a:cubicBezTo>
                  <a:cubicBezTo>
                    <a:pt x="0" y="335"/>
                    <a:pt x="31" y="456"/>
                    <a:pt x="213" y="486"/>
                  </a:cubicBezTo>
                  <a:cubicBezTo>
                    <a:pt x="334" y="486"/>
                    <a:pt x="365" y="365"/>
                    <a:pt x="395" y="274"/>
                  </a:cubicBezTo>
                  <a:cubicBezTo>
                    <a:pt x="426" y="152"/>
                    <a:pt x="365" y="31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4"/>
            <p:cNvSpPr/>
            <p:nvPr/>
          </p:nvSpPr>
          <p:spPr>
            <a:xfrm>
              <a:off x="3428150" y="975850"/>
              <a:ext cx="9900" cy="10925"/>
            </a:xfrm>
            <a:custGeom>
              <a:avLst/>
              <a:gdLst/>
              <a:ahLst/>
              <a:cxnLst/>
              <a:rect l="l" t="t" r="r" b="b"/>
              <a:pathLst>
                <a:path w="396" h="437" extrusionOk="0">
                  <a:moveTo>
                    <a:pt x="158" y="0"/>
                  </a:moveTo>
                  <a:cubicBezTo>
                    <a:pt x="46" y="0"/>
                    <a:pt x="0" y="83"/>
                    <a:pt x="0" y="188"/>
                  </a:cubicBezTo>
                  <a:cubicBezTo>
                    <a:pt x="0" y="310"/>
                    <a:pt x="31" y="432"/>
                    <a:pt x="183" y="432"/>
                  </a:cubicBezTo>
                  <a:cubicBezTo>
                    <a:pt x="199" y="435"/>
                    <a:pt x="213" y="436"/>
                    <a:pt x="226" y="436"/>
                  </a:cubicBezTo>
                  <a:cubicBezTo>
                    <a:pt x="335" y="436"/>
                    <a:pt x="341" y="331"/>
                    <a:pt x="395" y="249"/>
                  </a:cubicBezTo>
                  <a:cubicBezTo>
                    <a:pt x="365" y="128"/>
                    <a:pt x="365" y="6"/>
                    <a:pt x="213" y="6"/>
                  </a:cubicBezTo>
                  <a:cubicBezTo>
                    <a:pt x="193" y="2"/>
                    <a:pt x="175" y="0"/>
                    <a:pt x="1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4"/>
            <p:cNvSpPr/>
            <p:nvPr/>
          </p:nvSpPr>
          <p:spPr>
            <a:xfrm>
              <a:off x="4899300" y="976900"/>
              <a:ext cx="9900" cy="9950"/>
            </a:xfrm>
            <a:custGeom>
              <a:avLst/>
              <a:gdLst/>
              <a:ahLst/>
              <a:cxnLst/>
              <a:rect l="l" t="t" r="r" b="b"/>
              <a:pathLst>
                <a:path w="396" h="398" extrusionOk="0">
                  <a:moveTo>
                    <a:pt x="174" y="0"/>
                  </a:moveTo>
                  <a:cubicBezTo>
                    <a:pt x="121" y="0"/>
                    <a:pt x="83" y="50"/>
                    <a:pt x="61" y="116"/>
                  </a:cubicBezTo>
                  <a:cubicBezTo>
                    <a:pt x="0" y="238"/>
                    <a:pt x="61" y="329"/>
                    <a:pt x="152" y="390"/>
                  </a:cubicBezTo>
                  <a:cubicBezTo>
                    <a:pt x="168" y="395"/>
                    <a:pt x="184" y="398"/>
                    <a:pt x="198" y="398"/>
                  </a:cubicBezTo>
                  <a:cubicBezTo>
                    <a:pt x="265" y="398"/>
                    <a:pt x="315" y="343"/>
                    <a:pt x="365" y="268"/>
                  </a:cubicBezTo>
                  <a:cubicBezTo>
                    <a:pt x="395" y="146"/>
                    <a:pt x="365" y="55"/>
                    <a:pt x="243" y="25"/>
                  </a:cubicBezTo>
                  <a:cubicBezTo>
                    <a:pt x="218" y="8"/>
                    <a:pt x="195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4"/>
            <p:cNvSpPr/>
            <p:nvPr/>
          </p:nvSpPr>
          <p:spPr>
            <a:xfrm>
              <a:off x="4261750" y="1274500"/>
              <a:ext cx="10650" cy="12400"/>
            </a:xfrm>
            <a:custGeom>
              <a:avLst/>
              <a:gdLst/>
              <a:ahLst/>
              <a:cxnLst/>
              <a:rect l="l" t="t" r="r" b="b"/>
              <a:pathLst>
                <a:path w="426" h="496" extrusionOk="0">
                  <a:moveTo>
                    <a:pt x="258" y="1"/>
                  </a:moveTo>
                  <a:cubicBezTo>
                    <a:pt x="244" y="1"/>
                    <a:pt x="229" y="2"/>
                    <a:pt x="213" y="6"/>
                  </a:cubicBezTo>
                  <a:cubicBezTo>
                    <a:pt x="61" y="6"/>
                    <a:pt x="0" y="127"/>
                    <a:pt x="31" y="249"/>
                  </a:cubicBezTo>
                  <a:cubicBezTo>
                    <a:pt x="31" y="360"/>
                    <a:pt x="81" y="496"/>
                    <a:pt x="229" y="496"/>
                  </a:cubicBezTo>
                  <a:cubicBezTo>
                    <a:pt x="243" y="496"/>
                    <a:pt x="258" y="495"/>
                    <a:pt x="274" y="492"/>
                  </a:cubicBezTo>
                  <a:cubicBezTo>
                    <a:pt x="395" y="461"/>
                    <a:pt x="426" y="340"/>
                    <a:pt x="426" y="157"/>
                  </a:cubicBezTo>
                  <a:cubicBezTo>
                    <a:pt x="399" y="103"/>
                    <a:pt x="372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4"/>
            <p:cNvSpPr/>
            <p:nvPr/>
          </p:nvSpPr>
          <p:spPr>
            <a:xfrm>
              <a:off x="3673575" y="1274625"/>
              <a:ext cx="10675" cy="12950"/>
            </a:xfrm>
            <a:custGeom>
              <a:avLst/>
              <a:gdLst/>
              <a:ahLst/>
              <a:cxnLst/>
              <a:rect l="l" t="t" r="r" b="b"/>
              <a:pathLst>
                <a:path w="427" h="518" extrusionOk="0">
                  <a:moveTo>
                    <a:pt x="214" y="1"/>
                  </a:moveTo>
                  <a:cubicBezTo>
                    <a:pt x="62" y="1"/>
                    <a:pt x="1" y="92"/>
                    <a:pt x="1" y="213"/>
                  </a:cubicBezTo>
                  <a:cubicBezTo>
                    <a:pt x="1" y="365"/>
                    <a:pt x="31" y="517"/>
                    <a:pt x="214" y="517"/>
                  </a:cubicBezTo>
                  <a:cubicBezTo>
                    <a:pt x="366" y="517"/>
                    <a:pt x="396" y="396"/>
                    <a:pt x="427" y="274"/>
                  </a:cubicBezTo>
                  <a:cubicBezTo>
                    <a:pt x="396" y="152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4"/>
            <p:cNvSpPr/>
            <p:nvPr/>
          </p:nvSpPr>
          <p:spPr>
            <a:xfrm>
              <a:off x="3575550" y="1275375"/>
              <a:ext cx="9925" cy="9925"/>
            </a:xfrm>
            <a:custGeom>
              <a:avLst/>
              <a:gdLst/>
              <a:ahLst/>
              <a:cxnLst/>
              <a:rect l="l" t="t" r="r" b="b"/>
              <a:pathLst>
                <a:path w="397" h="397" extrusionOk="0">
                  <a:moveTo>
                    <a:pt x="183" y="1"/>
                  </a:moveTo>
                  <a:cubicBezTo>
                    <a:pt x="92" y="1"/>
                    <a:pt x="31" y="62"/>
                    <a:pt x="31" y="153"/>
                  </a:cubicBezTo>
                  <a:cubicBezTo>
                    <a:pt x="1" y="274"/>
                    <a:pt x="62" y="366"/>
                    <a:pt x="183" y="396"/>
                  </a:cubicBezTo>
                  <a:cubicBezTo>
                    <a:pt x="305" y="396"/>
                    <a:pt x="396" y="305"/>
                    <a:pt x="396" y="183"/>
                  </a:cubicBezTo>
                  <a:cubicBezTo>
                    <a:pt x="396" y="62"/>
                    <a:pt x="305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4"/>
            <p:cNvSpPr/>
            <p:nvPr/>
          </p:nvSpPr>
          <p:spPr>
            <a:xfrm>
              <a:off x="3429650" y="10960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123" y="1"/>
                  </a:moveTo>
                  <a:cubicBezTo>
                    <a:pt x="31" y="31"/>
                    <a:pt x="1" y="92"/>
                    <a:pt x="1" y="183"/>
                  </a:cubicBezTo>
                  <a:cubicBezTo>
                    <a:pt x="31" y="274"/>
                    <a:pt x="92" y="335"/>
                    <a:pt x="183" y="335"/>
                  </a:cubicBezTo>
                  <a:cubicBezTo>
                    <a:pt x="275" y="335"/>
                    <a:pt x="305" y="244"/>
                    <a:pt x="275" y="153"/>
                  </a:cubicBezTo>
                  <a:cubicBezTo>
                    <a:pt x="275" y="61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4"/>
            <p:cNvSpPr/>
            <p:nvPr/>
          </p:nvSpPr>
          <p:spPr>
            <a:xfrm>
              <a:off x="4754150" y="1275950"/>
              <a:ext cx="8250" cy="7050"/>
            </a:xfrm>
            <a:custGeom>
              <a:avLst/>
              <a:gdLst/>
              <a:ahLst/>
              <a:cxnLst/>
              <a:rect l="l" t="t" r="r" b="b"/>
              <a:pathLst>
                <a:path w="330" h="282" extrusionOk="0">
                  <a:moveTo>
                    <a:pt x="200" y="0"/>
                  </a:moveTo>
                  <a:cubicBezTo>
                    <a:pt x="185" y="0"/>
                    <a:pt x="169" y="3"/>
                    <a:pt x="153" y="8"/>
                  </a:cubicBezTo>
                  <a:cubicBezTo>
                    <a:pt x="92" y="39"/>
                    <a:pt x="31" y="99"/>
                    <a:pt x="1" y="130"/>
                  </a:cubicBezTo>
                  <a:cubicBezTo>
                    <a:pt x="1" y="251"/>
                    <a:pt x="61" y="282"/>
                    <a:pt x="153" y="282"/>
                  </a:cubicBezTo>
                  <a:cubicBezTo>
                    <a:pt x="244" y="282"/>
                    <a:pt x="305" y="221"/>
                    <a:pt x="305" y="130"/>
                  </a:cubicBezTo>
                  <a:cubicBezTo>
                    <a:pt x="330" y="55"/>
                    <a:pt x="272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4"/>
            <p:cNvSpPr/>
            <p:nvPr/>
          </p:nvSpPr>
          <p:spPr>
            <a:xfrm>
              <a:off x="4803550" y="1213825"/>
              <a:ext cx="9900" cy="12500"/>
            </a:xfrm>
            <a:custGeom>
              <a:avLst/>
              <a:gdLst/>
              <a:ahLst/>
              <a:cxnLst/>
              <a:rect l="l" t="t" r="r" b="b"/>
              <a:pathLst>
                <a:path w="396" h="500" extrusionOk="0">
                  <a:moveTo>
                    <a:pt x="152" y="1"/>
                  </a:moveTo>
                  <a:cubicBezTo>
                    <a:pt x="99" y="1"/>
                    <a:pt x="46" y="46"/>
                    <a:pt x="0" y="153"/>
                  </a:cubicBezTo>
                  <a:cubicBezTo>
                    <a:pt x="31" y="153"/>
                    <a:pt x="31" y="183"/>
                    <a:pt x="31" y="214"/>
                  </a:cubicBezTo>
                  <a:cubicBezTo>
                    <a:pt x="61" y="244"/>
                    <a:pt x="31" y="274"/>
                    <a:pt x="0" y="335"/>
                  </a:cubicBezTo>
                  <a:cubicBezTo>
                    <a:pt x="19" y="445"/>
                    <a:pt x="70" y="499"/>
                    <a:pt x="140" y="499"/>
                  </a:cubicBezTo>
                  <a:cubicBezTo>
                    <a:pt x="188" y="499"/>
                    <a:pt x="244" y="475"/>
                    <a:pt x="304" y="426"/>
                  </a:cubicBezTo>
                  <a:cubicBezTo>
                    <a:pt x="396" y="335"/>
                    <a:pt x="365" y="214"/>
                    <a:pt x="304" y="122"/>
                  </a:cubicBezTo>
                  <a:cubicBezTo>
                    <a:pt x="259" y="46"/>
                    <a:pt x="206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4"/>
            <p:cNvSpPr/>
            <p:nvPr/>
          </p:nvSpPr>
          <p:spPr>
            <a:xfrm>
              <a:off x="4901575" y="858650"/>
              <a:ext cx="6100" cy="5650"/>
            </a:xfrm>
            <a:custGeom>
              <a:avLst/>
              <a:gdLst/>
              <a:ahLst/>
              <a:cxnLst/>
              <a:rect l="l" t="t" r="r" b="b"/>
              <a:pathLst>
                <a:path w="244" h="226" extrusionOk="0">
                  <a:moveTo>
                    <a:pt x="114" y="1"/>
                  </a:moveTo>
                  <a:cubicBezTo>
                    <a:pt x="76" y="1"/>
                    <a:pt x="31" y="22"/>
                    <a:pt x="31" y="44"/>
                  </a:cubicBezTo>
                  <a:cubicBezTo>
                    <a:pt x="0" y="135"/>
                    <a:pt x="31" y="196"/>
                    <a:pt x="122" y="226"/>
                  </a:cubicBezTo>
                  <a:cubicBezTo>
                    <a:pt x="152" y="226"/>
                    <a:pt x="183" y="165"/>
                    <a:pt x="244" y="135"/>
                  </a:cubicBezTo>
                  <a:cubicBezTo>
                    <a:pt x="213" y="74"/>
                    <a:pt x="183" y="13"/>
                    <a:pt x="152" y="13"/>
                  </a:cubicBezTo>
                  <a:cubicBezTo>
                    <a:pt x="144" y="4"/>
                    <a:pt x="129" y="1"/>
                    <a:pt x="1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4"/>
            <p:cNvSpPr/>
            <p:nvPr/>
          </p:nvSpPr>
          <p:spPr>
            <a:xfrm>
              <a:off x="3477525" y="677625"/>
              <a:ext cx="8400" cy="7500"/>
            </a:xfrm>
            <a:custGeom>
              <a:avLst/>
              <a:gdLst/>
              <a:ahLst/>
              <a:cxnLst/>
              <a:rect l="l" t="t" r="r" b="b"/>
              <a:pathLst>
                <a:path w="336" h="300" extrusionOk="0">
                  <a:moveTo>
                    <a:pt x="222" y="0"/>
                  </a:moveTo>
                  <a:cubicBezTo>
                    <a:pt x="203" y="0"/>
                    <a:pt x="180" y="6"/>
                    <a:pt x="153" y="20"/>
                  </a:cubicBezTo>
                  <a:cubicBezTo>
                    <a:pt x="122" y="20"/>
                    <a:pt x="62" y="81"/>
                    <a:pt x="62" y="111"/>
                  </a:cubicBezTo>
                  <a:cubicBezTo>
                    <a:pt x="1" y="233"/>
                    <a:pt x="92" y="263"/>
                    <a:pt x="183" y="294"/>
                  </a:cubicBezTo>
                  <a:cubicBezTo>
                    <a:pt x="195" y="298"/>
                    <a:pt x="207" y="300"/>
                    <a:pt x="217" y="300"/>
                  </a:cubicBezTo>
                  <a:cubicBezTo>
                    <a:pt x="283" y="300"/>
                    <a:pt x="309" y="221"/>
                    <a:pt x="335" y="142"/>
                  </a:cubicBezTo>
                  <a:cubicBezTo>
                    <a:pt x="312" y="71"/>
                    <a:pt x="288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4"/>
            <p:cNvSpPr/>
            <p:nvPr/>
          </p:nvSpPr>
          <p:spPr>
            <a:xfrm>
              <a:off x="4468425" y="792100"/>
              <a:ext cx="8400" cy="16750"/>
            </a:xfrm>
            <a:custGeom>
              <a:avLst/>
              <a:gdLst/>
              <a:ahLst/>
              <a:cxnLst/>
              <a:rect l="l" t="t" r="r" b="b"/>
              <a:pathLst>
                <a:path w="336" h="670" extrusionOk="0">
                  <a:moveTo>
                    <a:pt x="1" y="0"/>
                  </a:moveTo>
                  <a:lnTo>
                    <a:pt x="1" y="0"/>
                  </a:lnTo>
                  <a:cubicBezTo>
                    <a:pt x="92" y="213"/>
                    <a:pt x="92" y="426"/>
                    <a:pt x="31" y="669"/>
                  </a:cubicBezTo>
                  <a:cubicBezTo>
                    <a:pt x="305" y="426"/>
                    <a:pt x="335" y="18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4"/>
            <p:cNvSpPr/>
            <p:nvPr/>
          </p:nvSpPr>
          <p:spPr>
            <a:xfrm>
              <a:off x="4850650" y="1155925"/>
              <a:ext cx="9925" cy="9450"/>
            </a:xfrm>
            <a:custGeom>
              <a:avLst/>
              <a:gdLst/>
              <a:ahLst/>
              <a:cxnLst/>
              <a:rect l="l" t="t" r="r" b="b"/>
              <a:pathLst>
                <a:path w="397" h="378" extrusionOk="0">
                  <a:moveTo>
                    <a:pt x="169" y="1"/>
                  </a:moveTo>
                  <a:cubicBezTo>
                    <a:pt x="84" y="1"/>
                    <a:pt x="58" y="76"/>
                    <a:pt x="31" y="128"/>
                  </a:cubicBezTo>
                  <a:cubicBezTo>
                    <a:pt x="1" y="250"/>
                    <a:pt x="31" y="341"/>
                    <a:pt x="244" y="372"/>
                  </a:cubicBezTo>
                  <a:cubicBezTo>
                    <a:pt x="252" y="376"/>
                    <a:pt x="261" y="378"/>
                    <a:pt x="269" y="378"/>
                  </a:cubicBezTo>
                  <a:cubicBezTo>
                    <a:pt x="320" y="378"/>
                    <a:pt x="366" y="302"/>
                    <a:pt x="366" y="250"/>
                  </a:cubicBezTo>
                  <a:cubicBezTo>
                    <a:pt x="396" y="128"/>
                    <a:pt x="366" y="37"/>
                    <a:pt x="214" y="7"/>
                  </a:cubicBezTo>
                  <a:cubicBezTo>
                    <a:pt x="197" y="3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4"/>
            <p:cNvSpPr/>
            <p:nvPr/>
          </p:nvSpPr>
          <p:spPr>
            <a:xfrm>
              <a:off x="4079375" y="123662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52" y="1"/>
                  </a:moveTo>
                  <a:cubicBezTo>
                    <a:pt x="122" y="1"/>
                    <a:pt x="31" y="31"/>
                    <a:pt x="31" y="62"/>
                  </a:cubicBezTo>
                  <a:cubicBezTo>
                    <a:pt x="0" y="153"/>
                    <a:pt x="61" y="214"/>
                    <a:pt x="152" y="214"/>
                  </a:cubicBezTo>
                  <a:cubicBezTo>
                    <a:pt x="183" y="214"/>
                    <a:pt x="213" y="153"/>
                    <a:pt x="243" y="92"/>
                  </a:cubicBezTo>
                  <a:cubicBezTo>
                    <a:pt x="213" y="62"/>
                    <a:pt x="183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4"/>
            <p:cNvSpPr/>
            <p:nvPr/>
          </p:nvSpPr>
          <p:spPr>
            <a:xfrm>
              <a:off x="4803550" y="1217625"/>
              <a:ext cx="3825" cy="4600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cubicBezTo>
                    <a:pt x="0" y="62"/>
                    <a:pt x="0" y="122"/>
                    <a:pt x="0" y="183"/>
                  </a:cubicBezTo>
                  <a:cubicBezTo>
                    <a:pt x="122" y="122"/>
                    <a:pt x="152" y="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6" name="Google Shape;4086;p14"/>
          <p:cNvSpPr/>
          <p:nvPr/>
        </p:nvSpPr>
        <p:spPr>
          <a:xfrm rot="-9167639">
            <a:off x="-644782" y="2591044"/>
            <a:ext cx="2205630" cy="2602494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7" name="Google Shape;4087;p14"/>
          <p:cNvSpPr/>
          <p:nvPr/>
        </p:nvSpPr>
        <p:spPr>
          <a:xfrm rot="4583687">
            <a:off x="8288387" y="2669454"/>
            <a:ext cx="2205650" cy="2602482"/>
          </a:xfrm>
          <a:custGeom>
            <a:avLst/>
            <a:gdLst/>
            <a:ahLst/>
            <a:cxnLst/>
            <a:rect l="l" t="t" r="r" b="b"/>
            <a:pathLst>
              <a:path w="29425" h="31497" fill="none" extrusionOk="0">
                <a:moveTo>
                  <a:pt x="2025" y="1"/>
                </a:moveTo>
                <a:cubicBezTo>
                  <a:pt x="386" y="2724"/>
                  <a:pt x="1" y="6194"/>
                  <a:pt x="1037" y="9206"/>
                </a:cubicBezTo>
                <a:cubicBezTo>
                  <a:pt x="2073" y="12243"/>
                  <a:pt x="4483" y="14749"/>
                  <a:pt x="7447" y="15905"/>
                </a:cubicBezTo>
                <a:cubicBezTo>
                  <a:pt x="9327" y="16652"/>
                  <a:pt x="11423" y="16893"/>
                  <a:pt x="13062" y="18050"/>
                </a:cubicBezTo>
                <a:cubicBezTo>
                  <a:pt x="16315" y="20339"/>
                  <a:pt x="16460" y="25183"/>
                  <a:pt x="19086" y="28171"/>
                </a:cubicBezTo>
                <a:cubicBezTo>
                  <a:pt x="21616" y="31039"/>
                  <a:pt x="26412" y="31497"/>
                  <a:pt x="29424" y="29183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240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Londrina Solid"/>
              <a:buNone/>
              <a:defRPr sz="4100" b="1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Londrina Solid"/>
              <a:buNone/>
              <a:defRPr sz="4100" b="1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Londrina Solid"/>
              <a:buNone/>
              <a:defRPr sz="4100" b="1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Londrina Solid"/>
              <a:buNone/>
              <a:defRPr sz="4100" b="1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Londrina Solid"/>
              <a:buNone/>
              <a:defRPr sz="4100" b="1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Londrina Solid"/>
              <a:buNone/>
              <a:defRPr sz="4100" b="1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Londrina Solid"/>
              <a:buNone/>
              <a:defRPr sz="4100" b="1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Londrina Solid"/>
              <a:buNone/>
              <a:defRPr sz="4100" b="1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Londrina Solid"/>
              <a:buNone/>
              <a:defRPr sz="4100" b="1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●"/>
              <a:defRPr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○"/>
              <a:defRPr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■"/>
              <a:defRPr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●"/>
              <a:defRPr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○"/>
              <a:defRPr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■"/>
              <a:defRPr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●"/>
              <a:defRPr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oboto"/>
              <a:buChar char="○"/>
              <a:defRPr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Roboto"/>
              <a:buChar char="■"/>
              <a:defRPr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19">
            <a:alphaModFix amt="21000"/>
          </a:blip>
          <a:stretch>
            <a:fillRect/>
          </a:stretch>
        </p:blipFill>
        <p:spPr>
          <a:xfrm>
            <a:off x="-55651" y="-31303"/>
            <a:ext cx="9255301" cy="520610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0" r:id="rId9"/>
    <p:sldLayoutId id="2147483661" r:id="rId10"/>
    <p:sldLayoutId id="2147483665" r:id="rId11"/>
    <p:sldLayoutId id="2147483666" r:id="rId12"/>
    <p:sldLayoutId id="2147483668" r:id="rId13"/>
    <p:sldLayoutId id="2147483677" r:id="rId14"/>
    <p:sldLayoutId id="2147483679" r:id="rId15"/>
    <p:sldLayoutId id="2147483681" r:id="rId16"/>
    <p:sldLayoutId id="2147483682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7" name="Google Shape;12907;p85"/>
          <p:cNvSpPr txBox="1">
            <a:spLocks noGrp="1"/>
          </p:cNvSpPr>
          <p:nvPr>
            <p:ph type="ctrTitle"/>
          </p:nvPr>
        </p:nvSpPr>
        <p:spPr>
          <a:xfrm>
            <a:off x="1666800" y="871300"/>
            <a:ext cx="5810400" cy="28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</a:pPr>
            <a:r>
              <a:rPr lang="hu-HU" sz="7200"/>
              <a:t>ITALPONT.HU</a:t>
            </a:r>
            <a:endParaRPr sz="4800">
              <a:solidFill>
                <a:schemeClr val="accent1"/>
              </a:solidFill>
            </a:endParaRPr>
          </a:p>
        </p:txBody>
      </p:sp>
      <p:pic>
        <p:nvPicPr>
          <p:cNvPr id="8" name="Picture 7" descr="A bottle and a shot glass&#10;&#10;Description automatically generated">
            <a:extLst>
              <a:ext uri="{FF2B5EF4-FFF2-40B4-BE49-F238E27FC236}">
                <a16:creationId xmlns:a16="http://schemas.microsoft.com/office/drawing/2014/main" id="{42E01744-D0D0-9639-FA0A-F9481DB8C66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447" r="45338"/>
          <a:stretch/>
        </p:blipFill>
        <p:spPr>
          <a:xfrm rot="19977578">
            <a:off x="7255933" y="2233805"/>
            <a:ext cx="1204925" cy="2788200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</a:ln>
          <a:effectLst>
            <a:glow>
              <a:srgbClr val="FFFFFF"/>
            </a:glow>
            <a:softEdge rad="0"/>
          </a:effectLst>
          <a:scene3d>
            <a:camera prst="orthographicFront"/>
            <a:lightRig rig="threePt" dir="t"/>
          </a:scene3d>
          <a:sp3d/>
        </p:spPr>
      </p:pic>
      <p:pic>
        <p:nvPicPr>
          <p:cNvPr id="10" name="Picture 9" descr="A bottle and a glass&#10;&#10;Description automatically generated">
            <a:extLst>
              <a:ext uri="{FF2B5EF4-FFF2-40B4-BE49-F238E27FC236}">
                <a16:creationId xmlns:a16="http://schemas.microsoft.com/office/drawing/2014/main" id="{04371305-C89C-C806-F8FB-5F83B760F9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005" r="44568"/>
          <a:stretch/>
        </p:blipFill>
        <p:spPr>
          <a:xfrm rot="1289225">
            <a:off x="807677" y="535988"/>
            <a:ext cx="1219698" cy="2571744"/>
          </a:xfrm>
          <a:prstGeom prst="rect">
            <a:avLst/>
          </a:prstGeom>
          <a:effectLst>
            <a:glow>
              <a:schemeClr val="accent4">
                <a:satMod val="175000"/>
              </a:schemeClr>
            </a:glo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F25ECDFB-3E1D-99DC-CF17-F011E995B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712" y="87630"/>
            <a:ext cx="2262575" cy="4968240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CEBC0926-3DAC-D7FD-12AE-FD3E75323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1303647" y="2174082"/>
            <a:ext cx="3250198" cy="795335"/>
          </a:xfrm>
        </p:spPr>
        <p:txBody>
          <a:bodyPr anchor="ctr"/>
          <a:lstStyle/>
          <a:p>
            <a:pPr>
              <a:buSzPts val="4100"/>
            </a:pPr>
            <a:r>
              <a:rPr lang="hu-HU" sz="7200" b="1" spc="300">
                <a:solidFill>
                  <a:schemeClr val="dk1"/>
                </a:solidFill>
              </a:rPr>
              <a:t>Föoldal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53831B9F-78B9-A3AC-6D56-ABAB1EA46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2270" y="364335"/>
            <a:ext cx="4417130" cy="4414830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2248227-0930-46B9-BCA2-A483F4ED9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5401968" y="2174083"/>
            <a:ext cx="3250198" cy="795335"/>
          </a:xfrm>
        </p:spPr>
        <p:txBody>
          <a:bodyPr anchor="ctr"/>
          <a:lstStyle/>
          <a:p>
            <a:pPr>
              <a:buSzPts val="4100"/>
            </a:pPr>
            <a:r>
              <a:rPr lang="hu-HU" sz="4800" b="1" spc="300">
                <a:solidFill>
                  <a:schemeClr val="dk1"/>
                </a:solidFill>
              </a:rPr>
              <a:t>Kategóriák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beer and beverage&#10;&#10;Description automatically generated">
            <a:extLst>
              <a:ext uri="{FF2B5EF4-FFF2-40B4-BE49-F238E27FC236}">
                <a16:creationId xmlns:a16="http://schemas.microsoft.com/office/drawing/2014/main" id="{EE152569-E436-E60E-5F52-257C09D7E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18" y="364335"/>
            <a:ext cx="3431770" cy="4414830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CD33F74-3C9F-999A-D149-570817224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818" y="2174083"/>
            <a:ext cx="3832514" cy="795335"/>
          </a:xfrm>
        </p:spPr>
        <p:txBody>
          <a:bodyPr anchor="ctr"/>
          <a:lstStyle/>
          <a:p>
            <a:pPr>
              <a:buSzPts val="4100"/>
            </a:pPr>
            <a:r>
              <a:rPr lang="hu-HU" sz="5400" b="1" spc="300">
                <a:solidFill>
                  <a:schemeClr val="dk1"/>
                </a:solidFill>
              </a:rPr>
              <a:t>Termékek</a:t>
            </a:r>
            <a:br>
              <a:rPr lang="hu-HU" sz="5400" b="1" spc="300">
                <a:solidFill>
                  <a:schemeClr val="dk1"/>
                </a:solidFill>
              </a:rPr>
            </a:br>
            <a:r>
              <a:rPr lang="hu-HU" b="1" spc="300">
                <a:solidFill>
                  <a:schemeClr val="dk1"/>
                </a:solidFill>
              </a:rPr>
              <a:t>(kategórián belül)</a:t>
            </a:r>
            <a:endParaRPr lang="hu-HU" sz="5400" b="1" spc="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B4E22336-EB09-F3E5-FE67-FAA5C96A2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394" y="393597"/>
            <a:ext cx="5915211" cy="4356306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DBC30B6-E5EB-8A43-50AA-8EA4EBF9F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6729867" y="2202703"/>
            <a:ext cx="2337570" cy="738095"/>
          </a:xfrm>
        </p:spPr>
        <p:txBody>
          <a:bodyPr anchor="ctr"/>
          <a:lstStyle/>
          <a:p>
            <a:pPr>
              <a:buSzPts val="4100"/>
            </a:pPr>
            <a:r>
              <a:rPr lang="hu-HU" sz="4000" b="1" spc="300">
                <a:solidFill>
                  <a:schemeClr val="dk1"/>
                </a:solidFill>
              </a:rPr>
              <a:t>Termék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DCBABD4-AA2B-1CA2-907E-5BB925A05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7785" y="331470"/>
            <a:ext cx="5908430" cy="4480560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56B553B-82F7-E431-78F1-D9D8BEB37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6197952" y="2303626"/>
            <a:ext cx="3451860" cy="795335"/>
          </a:xfrm>
        </p:spPr>
        <p:txBody>
          <a:bodyPr anchor="ctr"/>
          <a:lstStyle/>
          <a:p>
            <a:pPr algn="ctr">
              <a:buSzPts val="4100"/>
            </a:pPr>
            <a:r>
              <a:rPr lang="hu-HU" sz="3600" b="1" spc="300">
                <a:solidFill>
                  <a:schemeClr val="dk1"/>
                </a:solidFill>
              </a:rPr>
              <a:t>Login/Sign Up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A284339-77E2-F966-0D4F-DB8C4EC7B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5673" y="191824"/>
            <a:ext cx="4392653" cy="4759851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EE6E24A-AD6B-13BC-395A-0B1BD44EB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258467" y="2174081"/>
            <a:ext cx="3250198" cy="795335"/>
          </a:xfrm>
        </p:spPr>
        <p:txBody>
          <a:bodyPr anchor="ctr"/>
          <a:lstStyle/>
          <a:p>
            <a:pPr>
              <a:buSzPts val="4100"/>
            </a:pPr>
            <a:r>
              <a:rPr lang="hu-HU" sz="4800" b="1" spc="300">
                <a:solidFill>
                  <a:schemeClr val="dk1"/>
                </a:solidFill>
              </a:rPr>
              <a:t>Kosár</a:t>
            </a: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screenshot of a computer&#10;&#10;Description automatically generated">
            <a:extLst>
              <a:ext uri="{FF2B5EF4-FFF2-40B4-BE49-F238E27FC236}">
                <a16:creationId xmlns:a16="http://schemas.microsoft.com/office/drawing/2014/main" id="{4D03BC68-6080-9DA2-3057-9A39D8892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542" y="168878"/>
            <a:ext cx="4720915" cy="4805744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2A9C9534-03EB-4359-ED5F-AA59C1A74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5665482" y="2190764"/>
            <a:ext cx="3411991" cy="878043"/>
          </a:xfrm>
        </p:spPr>
        <p:txBody>
          <a:bodyPr anchor="ctr"/>
          <a:lstStyle/>
          <a:p>
            <a:pPr>
              <a:buSzPts val="4100"/>
            </a:pPr>
            <a:r>
              <a:rPr lang="hu-HU" sz="4400" spc="300"/>
              <a:t>Felhasználó</a:t>
            </a:r>
            <a:endParaRPr lang="hu-HU" sz="4400" b="1" spc="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56B90-7366-845B-9BC5-D438B6964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69955" y="2571750"/>
            <a:ext cx="7717500" cy="478200"/>
          </a:xfrm>
        </p:spPr>
        <p:txBody>
          <a:bodyPr/>
          <a:lstStyle/>
          <a:p>
            <a:r>
              <a:rPr lang="hu-HU" sz="4000"/>
              <a:t>Use Case diagram</a:t>
            </a:r>
          </a:p>
        </p:txBody>
      </p:sp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0726DA39-5E8A-9A8C-649D-1642C3ACE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660" y="333929"/>
            <a:ext cx="4834103" cy="4475642"/>
          </a:xfrm>
          <a:prstGeom prst="roundRect">
            <a:avLst>
              <a:gd name="adj" fmla="val 3254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622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7" name="Title 1">
            <a:extLst>
              <a:ext uri="{FF2B5EF4-FFF2-40B4-BE49-F238E27FC236}">
                <a16:creationId xmlns:a16="http://schemas.microsoft.com/office/drawing/2014/main" id="{A32B8518-D310-43E9-9A42-3ADD032B9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5725" y="1920800"/>
            <a:ext cx="3485395" cy="478200"/>
          </a:xfrm>
        </p:spPr>
        <p:txBody>
          <a:bodyPr/>
          <a:lstStyle/>
          <a:p>
            <a:pPr>
              <a:buSzPts val="4100"/>
            </a:pPr>
            <a:r>
              <a:rPr lang="hu-HU" sz="4000" b="1">
                <a:solidFill>
                  <a:schemeClr val="dk1"/>
                </a:solidFill>
              </a:rPr>
              <a:t>Class diagram</a:t>
            </a:r>
          </a:p>
        </p:txBody>
      </p:sp>
      <p:pic>
        <p:nvPicPr>
          <p:cNvPr id="13298" name="Picture 13297" descr="A diagram of a company&#10;&#10;Description automatically generated">
            <a:extLst>
              <a:ext uri="{FF2B5EF4-FFF2-40B4-BE49-F238E27FC236}">
                <a16:creationId xmlns:a16="http://schemas.microsoft.com/office/drawing/2014/main" id="{EA83F468-416E-895D-8904-5F97DC665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90" y="322687"/>
            <a:ext cx="4628069" cy="4686358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958CFA5-052A-4EC2-3760-5BCC4901E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199144"/>
            <a:ext cx="7717500" cy="852416"/>
          </a:xfrm>
        </p:spPr>
        <p:txBody>
          <a:bodyPr/>
          <a:lstStyle/>
          <a:p>
            <a:pPr>
              <a:buSzPts val="4100"/>
            </a:pPr>
            <a:r>
              <a:rPr lang="hu-HU" sz="3200" b="1">
                <a:solidFill>
                  <a:schemeClr val="dk1"/>
                </a:solidFill>
              </a:rPr>
              <a:t>Sequence diagramok</a:t>
            </a:r>
            <a:br>
              <a:rPr lang="hu-HU" sz="3200" b="1">
                <a:solidFill>
                  <a:schemeClr val="dk1"/>
                </a:solidFill>
              </a:rPr>
            </a:br>
            <a:r>
              <a:rPr lang="hu-HU" sz="2000" b="1">
                <a:solidFill>
                  <a:schemeClr val="dk1"/>
                </a:solidFill>
              </a:rPr>
              <a:t>Felhasználók kezelése</a:t>
            </a:r>
            <a:endParaRPr lang="hu-HU" sz="3200" b="1">
              <a:solidFill>
                <a:schemeClr val="dk1"/>
              </a:solidFill>
            </a:endParaRPr>
          </a:p>
        </p:txBody>
      </p:sp>
      <p:pic>
        <p:nvPicPr>
          <p:cNvPr id="8" name="Picture 7" descr="A diagram of a computer program&#10;&#10;Description automatically generated">
            <a:extLst>
              <a:ext uri="{FF2B5EF4-FFF2-40B4-BE49-F238E27FC236}">
                <a16:creationId xmlns:a16="http://schemas.microsoft.com/office/drawing/2014/main" id="{5E2A17C4-C53B-82CF-8562-74B0F9C6C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20" y="1325391"/>
            <a:ext cx="7070760" cy="3444729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with text and words&#10;&#10;Description automatically generated with medium confidence">
            <a:extLst>
              <a:ext uri="{FF2B5EF4-FFF2-40B4-BE49-F238E27FC236}">
                <a16:creationId xmlns:a16="http://schemas.microsoft.com/office/drawing/2014/main" id="{C59C0F5B-F4B4-9507-B0CB-3C938346B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17" y="1420178"/>
            <a:ext cx="8062766" cy="3022282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032A1504-17D4-1E1C-6464-5ECFCC2CF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199144"/>
            <a:ext cx="7717500" cy="852416"/>
          </a:xfrm>
        </p:spPr>
        <p:txBody>
          <a:bodyPr/>
          <a:lstStyle/>
          <a:p>
            <a:pPr algn="ctr">
              <a:buSzPts val="4100"/>
            </a:pPr>
            <a:r>
              <a:rPr lang="hu-HU" sz="3200" b="1">
                <a:solidFill>
                  <a:schemeClr val="dk1"/>
                </a:solidFill>
              </a:rPr>
              <a:t>Sequence diagramok</a:t>
            </a:r>
            <a:br>
              <a:rPr lang="hu-HU" sz="3200" b="1">
                <a:solidFill>
                  <a:schemeClr val="dk1"/>
                </a:solidFill>
              </a:rPr>
            </a:br>
            <a:r>
              <a:rPr lang="hu-HU" sz="2000" b="1">
                <a:solidFill>
                  <a:schemeClr val="dk1"/>
                </a:solidFill>
              </a:rPr>
              <a:t>Rendelés kezelése</a:t>
            </a:r>
            <a:endParaRPr lang="hu-HU" sz="32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&#10;&#10;Description automatically generated">
            <a:extLst>
              <a:ext uri="{FF2B5EF4-FFF2-40B4-BE49-F238E27FC236}">
                <a16:creationId xmlns:a16="http://schemas.microsoft.com/office/drawing/2014/main" id="{98C215E3-331F-4FD0-E5BE-594832D8BA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99" b="3622"/>
          <a:stretch/>
        </p:blipFill>
        <p:spPr>
          <a:xfrm>
            <a:off x="1052117" y="1318261"/>
            <a:ext cx="7039765" cy="3284220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70FA43E-4AB4-584B-E6A3-432031230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199144"/>
            <a:ext cx="7717500" cy="852416"/>
          </a:xfrm>
        </p:spPr>
        <p:txBody>
          <a:bodyPr/>
          <a:lstStyle/>
          <a:p>
            <a:pPr>
              <a:buSzPts val="4100"/>
            </a:pPr>
            <a:r>
              <a:rPr lang="hu-HU" sz="3200" b="1">
                <a:solidFill>
                  <a:schemeClr val="dk1"/>
                </a:solidFill>
              </a:rPr>
              <a:t>Sequence diagramok</a:t>
            </a:r>
            <a:br>
              <a:rPr lang="hu-HU" sz="3200" b="1">
                <a:solidFill>
                  <a:schemeClr val="dk1"/>
                </a:solidFill>
              </a:rPr>
            </a:br>
            <a:r>
              <a:rPr lang="hu-HU" sz="2000" b="1">
                <a:solidFill>
                  <a:schemeClr val="dk1"/>
                </a:solidFill>
              </a:rPr>
              <a:t>Termékek kezelése</a:t>
            </a:r>
            <a:endParaRPr lang="hu-HU" sz="32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4F8088A-B931-0DBE-DBCE-26F7CE1A9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5915" y="2108790"/>
            <a:ext cx="3759715" cy="1312590"/>
          </a:xfrm>
        </p:spPr>
        <p:txBody>
          <a:bodyPr/>
          <a:lstStyle/>
          <a:p>
            <a:pPr>
              <a:buSzPts val="4100"/>
            </a:pPr>
            <a:r>
              <a:rPr lang="hu-HU" sz="3200" b="1">
                <a:solidFill>
                  <a:schemeClr val="dk1"/>
                </a:solidFill>
              </a:rPr>
              <a:t>Egyed-Kapcsolat </a:t>
            </a:r>
            <a:br>
              <a:rPr lang="hu-HU" sz="3200" b="1">
                <a:solidFill>
                  <a:schemeClr val="dk1"/>
                </a:solidFill>
              </a:rPr>
            </a:br>
            <a:r>
              <a:rPr lang="hu-HU" sz="3200" b="1">
                <a:solidFill>
                  <a:schemeClr val="dk1"/>
                </a:solidFill>
              </a:rPr>
              <a:t>diagram</a:t>
            </a:r>
          </a:p>
        </p:txBody>
      </p:sp>
      <p:pic>
        <p:nvPicPr>
          <p:cNvPr id="12" name="Picture 11" descr="A diagram of a company&#10;&#10;Description automatically generated">
            <a:extLst>
              <a:ext uri="{FF2B5EF4-FFF2-40B4-BE49-F238E27FC236}">
                <a16:creationId xmlns:a16="http://schemas.microsoft.com/office/drawing/2014/main" id="{0FB728CD-4E9D-B849-A2CC-1940FFC81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0414" y="292683"/>
            <a:ext cx="4645406" cy="4420973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EF5D5B0-3701-16E8-A77A-A0EA26FA5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7785" y="2093550"/>
            <a:ext cx="7717500" cy="478200"/>
          </a:xfrm>
        </p:spPr>
        <p:txBody>
          <a:bodyPr/>
          <a:lstStyle/>
          <a:p>
            <a:pPr>
              <a:buSzPts val="4100"/>
            </a:pPr>
            <a:r>
              <a:rPr lang="hu-HU" sz="4000" b="1">
                <a:solidFill>
                  <a:schemeClr val="dk1"/>
                </a:solidFill>
              </a:rPr>
              <a:t>Package diagram</a:t>
            </a:r>
          </a:p>
        </p:txBody>
      </p:sp>
      <p:pic>
        <p:nvPicPr>
          <p:cNvPr id="6" name="Picture 5" descr="A blue diagram of a building&#10;&#10;Description automatically generated with medium confidence">
            <a:extLst>
              <a:ext uri="{FF2B5EF4-FFF2-40B4-BE49-F238E27FC236}">
                <a16:creationId xmlns:a16="http://schemas.microsoft.com/office/drawing/2014/main" id="{926AAC73-3E09-A0C9-6D14-2F9789350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14" y="186389"/>
            <a:ext cx="4033566" cy="4770722"/>
          </a:xfrm>
          <a:prstGeom prst="roundRect">
            <a:avLst>
              <a:gd name="adj" fmla="val 4480"/>
            </a:avLst>
          </a:prstGeom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827961D-3AA6-113E-E12F-7665F5F56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947375"/>
            <a:ext cx="7717500" cy="1248750"/>
          </a:xfrm>
        </p:spPr>
        <p:txBody>
          <a:bodyPr/>
          <a:lstStyle/>
          <a:p>
            <a:pPr>
              <a:buSzPts val="4100"/>
            </a:pPr>
            <a:r>
              <a:rPr lang="hu-HU" sz="6600" b="1">
                <a:solidFill>
                  <a:schemeClr val="dk1"/>
                </a:solidFill>
              </a:rPr>
              <a:t>Képernyötervek</a:t>
            </a:r>
          </a:p>
        </p:txBody>
      </p:sp>
    </p:spTree>
    <p:extLst>
      <p:ext uri="{BB962C8B-B14F-4D97-AF65-F5344CB8AC3E}">
        <p14:creationId xmlns:p14="http://schemas.microsoft.com/office/powerpoint/2010/main" val="111407217"/>
      </p:ext>
    </p:extLst>
  </p:cSld>
  <p:clrMapOvr>
    <a:masterClrMapping/>
  </p:clrMapOvr>
</p:sld>
</file>

<file path=ppt/theme/theme1.xml><?xml version="1.0" encoding="utf-8"?>
<a:theme xmlns:a="http://schemas.openxmlformats.org/drawingml/2006/main" name="Craft Beer Brand MK Plan by Slidesgo">
  <a:themeElements>
    <a:clrScheme name="Simple Light">
      <a:dk1>
        <a:srgbClr val="F7BA2B"/>
      </a:dk1>
      <a:lt1>
        <a:srgbClr val="D64012"/>
      </a:lt1>
      <a:dk2>
        <a:srgbClr val="E8CC5D"/>
      </a:dk2>
      <a:lt2>
        <a:srgbClr val="F0DF81"/>
      </a:lt2>
      <a:accent1>
        <a:srgbClr val="C16A2F"/>
      </a:accent1>
      <a:accent2>
        <a:srgbClr val="FFEDA1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312F3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F7BA2B"/>
    </a:dk1>
    <a:lt1>
      <a:srgbClr val="D64012"/>
    </a:lt1>
    <a:dk2>
      <a:srgbClr val="E8CC5D"/>
    </a:dk2>
    <a:lt2>
      <a:srgbClr val="F0DF81"/>
    </a:lt2>
    <a:accent1>
      <a:srgbClr val="C16A2F"/>
    </a:accent1>
    <a:accent2>
      <a:srgbClr val="FFEDA1"/>
    </a:accent2>
    <a:accent3>
      <a:srgbClr val="000000"/>
    </a:accent3>
    <a:accent4>
      <a:srgbClr val="FFFFFF"/>
    </a:accent4>
    <a:accent5>
      <a:srgbClr val="FFFFFF"/>
    </a:accent5>
    <a:accent6>
      <a:srgbClr val="FFFFFF"/>
    </a:accent6>
    <a:hlink>
      <a:srgbClr val="312F30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44</Words>
  <Application>Microsoft Office PowerPoint</Application>
  <PresentationFormat>On-screen Show (16:9)</PresentationFormat>
  <Paragraphs>16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Londrina Solid</vt:lpstr>
      <vt:lpstr>Roboto Condensed Light</vt:lpstr>
      <vt:lpstr>Arial</vt:lpstr>
      <vt:lpstr>Bahiana</vt:lpstr>
      <vt:lpstr>Roboto</vt:lpstr>
      <vt:lpstr>Craft Beer Brand MK Plan by Slidesgo</vt:lpstr>
      <vt:lpstr>ITALPONT.HU</vt:lpstr>
      <vt:lpstr>Use Case diagram</vt:lpstr>
      <vt:lpstr>Class diagram</vt:lpstr>
      <vt:lpstr>Sequence diagramok Felhasználók kezelése</vt:lpstr>
      <vt:lpstr>Sequence diagramok Rendelés kezelése</vt:lpstr>
      <vt:lpstr>Sequence diagramok Termékek kezelése</vt:lpstr>
      <vt:lpstr>Egyed-Kapcsolat  diagram</vt:lpstr>
      <vt:lpstr>Package diagram</vt:lpstr>
      <vt:lpstr>Képernyötervek</vt:lpstr>
      <vt:lpstr>Föoldal</vt:lpstr>
      <vt:lpstr>Kategóriák</vt:lpstr>
      <vt:lpstr>Termékek (kategórián belül)</vt:lpstr>
      <vt:lpstr>Termék</vt:lpstr>
      <vt:lpstr>Login/Sign Up </vt:lpstr>
      <vt:lpstr>Kosár</vt:lpstr>
      <vt:lpstr>Felhasználó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Miso</dc:creator>
  <cp:lastModifiedBy>Szántó Mihály József</cp:lastModifiedBy>
  <cp:revision>18</cp:revision>
  <dcterms:modified xsi:type="dcterms:W3CDTF">2024-10-27T21:41:28Z</dcterms:modified>
</cp:coreProperties>
</file>